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8" r:id="rId3"/>
    <p:sldId id="265" r:id="rId4"/>
    <p:sldId id="264" r:id="rId5"/>
    <p:sldId id="266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bysoul.com/2018/03/02/2018-virgo-full-moon-emotional-practical-impact-ideals/" TargetMode="External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bysoul.com/2018/03/02/2018-virgo-full-moon-emotional-practical-impact-ideals/" TargetMode="External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5D37A-1E25-4DBD-9EDC-D60FDEFF49D1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54981B92-211A-4B1A-8809-E687857BFA59}">
      <dgm:prSet phldrT="[Text]"/>
      <dgm:spPr/>
      <dgm:t>
        <a:bodyPr/>
        <a:lstStyle/>
        <a:p>
          <a:r>
            <a:rPr lang="en-IN" b="1" i="0" dirty="0"/>
            <a:t>Recruitment</a:t>
          </a:r>
          <a:endParaRPr lang="en-IN" dirty="0"/>
        </a:p>
      </dgm:t>
    </dgm:pt>
    <dgm:pt modelId="{5972D77A-5A9F-4285-A06C-6B2C8BE3BF5E}" type="parTrans" cxnId="{5860E16B-A064-4645-AF20-3C227341E63C}">
      <dgm:prSet/>
      <dgm:spPr/>
      <dgm:t>
        <a:bodyPr/>
        <a:lstStyle/>
        <a:p>
          <a:endParaRPr lang="en-IN"/>
        </a:p>
      </dgm:t>
    </dgm:pt>
    <dgm:pt modelId="{1551D076-DA10-4EFC-BA49-B9E692DEAFCF}" type="sibTrans" cxnId="{5860E16B-A064-4645-AF20-3C227341E63C}">
      <dgm:prSet/>
      <dgm:spPr/>
      <dgm:t>
        <a:bodyPr/>
        <a:lstStyle/>
        <a:p>
          <a:endParaRPr lang="en-IN"/>
        </a:p>
      </dgm:t>
    </dgm:pt>
    <dgm:pt modelId="{E662F311-1B8D-4186-9C94-FB0C95AE122F}">
      <dgm:prSet phldrT="[Text]"/>
      <dgm:spPr/>
      <dgm:t>
        <a:bodyPr/>
        <a:lstStyle/>
        <a:p>
          <a:r>
            <a:rPr lang="en-IN" b="1" i="0" dirty="0"/>
            <a:t>Payroll</a:t>
          </a:r>
          <a:endParaRPr lang="en-IN" dirty="0"/>
        </a:p>
      </dgm:t>
    </dgm:pt>
    <dgm:pt modelId="{05551565-5575-4097-ABC6-B1B4D4983663}" type="parTrans" cxnId="{9C186E4F-5435-4102-8F88-C97BB081A16D}">
      <dgm:prSet/>
      <dgm:spPr/>
      <dgm:t>
        <a:bodyPr/>
        <a:lstStyle/>
        <a:p>
          <a:endParaRPr lang="en-IN"/>
        </a:p>
      </dgm:t>
    </dgm:pt>
    <dgm:pt modelId="{4B3D65FF-5A54-46AD-86D4-CAF2819E7511}" type="sibTrans" cxnId="{9C186E4F-5435-4102-8F88-C97BB081A16D}">
      <dgm:prSet/>
      <dgm:spPr/>
      <dgm:t>
        <a:bodyPr/>
        <a:lstStyle/>
        <a:p>
          <a:endParaRPr lang="en-IN"/>
        </a:p>
      </dgm:t>
    </dgm:pt>
    <dgm:pt modelId="{1B7520F2-FBE7-4592-9740-0B6FA9BC9AEC}">
      <dgm:prSet phldrT="[Text]"/>
      <dgm:spPr/>
      <dgm:t>
        <a:bodyPr/>
        <a:lstStyle/>
        <a:p>
          <a:r>
            <a:rPr lang="en-IN" b="1" i="0" dirty="0"/>
            <a:t>Time &amp; Attendance</a:t>
          </a:r>
          <a:endParaRPr lang="en-IN" dirty="0"/>
        </a:p>
      </dgm:t>
    </dgm:pt>
    <dgm:pt modelId="{53DAAD58-F293-46C9-91A5-66E34A9A134D}" type="parTrans" cxnId="{1734806F-B1E5-434F-84CE-146C61A5D5CA}">
      <dgm:prSet/>
      <dgm:spPr/>
      <dgm:t>
        <a:bodyPr/>
        <a:lstStyle/>
        <a:p>
          <a:endParaRPr lang="en-IN"/>
        </a:p>
      </dgm:t>
    </dgm:pt>
    <dgm:pt modelId="{AE0961B1-9A4B-4EAB-8B01-1D736A2DC0C8}" type="sibTrans" cxnId="{1734806F-B1E5-434F-84CE-146C61A5D5CA}">
      <dgm:prSet/>
      <dgm:spPr/>
      <dgm:t>
        <a:bodyPr/>
        <a:lstStyle/>
        <a:p>
          <a:endParaRPr lang="en-IN"/>
        </a:p>
      </dgm:t>
    </dgm:pt>
    <dgm:pt modelId="{E5012477-2956-4F86-B2F0-05E086D48C9B}" type="pres">
      <dgm:prSet presAssocID="{07C5D37A-1E25-4DBD-9EDC-D60FDEFF49D1}" presName="compositeShape" presStyleCnt="0">
        <dgm:presLayoutVars>
          <dgm:chMax val="7"/>
          <dgm:dir/>
          <dgm:resizeHandles val="exact"/>
        </dgm:presLayoutVars>
      </dgm:prSet>
      <dgm:spPr/>
    </dgm:pt>
    <dgm:pt modelId="{4982E779-FC0B-4B84-A007-7DD573E980AD}" type="pres">
      <dgm:prSet presAssocID="{07C5D37A-1E25-4DBD-9EDC-D60FDEFF49D1}" presName="wedge1" presStyleLbl="node1" presStyleIdx="0" presStyleCnt="3"/>
      <dgm:spPr/>
    </dgm:pt>
    <dgm:pt modelId="{51D59519-299F-4EC0-B4A7-2E9484504FFC}" type="pres">
      <dgm:prSet presAssocID="{07C5D37A-1E25-4DBD-9EDC-D60FDEFF49D1}" presName="dummy1a" presStyleCnt="0"/>
      <dgm:spPr/>
    </dgm:pt>
    <dgm:pt modelId="{8BCE9945-C4B3-4F1B-AF6C-05B320DF88AB}" type="pres">
      <dgm:prSet presAssocID="{07C5D37A-1E25-4DBD-9EDC-D60FDEFF49D1}" presName="dummy1b" presStyleCnt="0"/>
      <dgm:spPr/>
    </dgm:pt>
    <dgm:pt modelId="{7EFFC55F-08F6-421C-88B0-D143BA306EBB}" type="pres">
      <dgm:prSet presAssocID="{07C5D37A-1E25-4DBD-9EDC-D60FDEFF49D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147454-A62C-4315-BC89-A654E667E163}" type="pres">
      <dgm:prSet presAssocID="{07C5D37A-1E25-4DBD-9EDC-D60FDEFF49D1}" presName="wedge2" presStyleLbl="node1" presStyleIdx="1" presStyleCnt="3"/>
      <dgm:spPr/>
    </dgm:pt>
    <dgm:pt modelId="{9086AD15-9C93-4E1C-8372-66B19C5ED5C1}" type="pres">
      <dgm:prSet presAssocID="{07C5D37A-1E25-4DBD-9EDC-D60FDEFF49D1}" presName="dummy2a" presStyleCnt="0"/>
      <dgm:spPr/>
    </dgm:pt>
    <dgm:pt modelId="{C85D7745-5921-47E3-B2DA-E74BE3B13F02}" type="pres">
      <dgm:prSet presAssocID="{07C5D37A-1E25-4DBD-9EDC-D60FDEFF49D1}" presName="dummy2b" presStyleCnt="0"/>
      <dgm:spPr/>
    </dgm:pt>
    <dgm:pt modelId="{CE819FFB-7152-4902-8C7F-A2C970F8F343}" type="pres">
      <dgm:prSet presAssocID="{07C5D37A-1E25-4DBD-9EDC-D60FDEFF49D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5AF60BC-AE7E-4562-8203-34EFBAFCF5A1}" type="pres">
      <dgm:prSet presAssocID="{07C5D37A-1E25-4DBD-9EDC-D60FDEFF49D1}" presName="wedge3" presStyleLbl="node1" presStyleIdx="2" presStyleCnt="3"/>
      <dgm:spPr/>
    </dgm:pt>
    <dgm:pt modelId="{53CF9299-3140-407C-B50B-664F1D9D2FE7}" type="pres">
      <dgm:prSet presAssocID="{07C5D37A-1E25-4DBD-9EDC-D60FDEFF49D1}" presName="dummy3a" presStyleCnt="0"/>
      <dgm:spPr/>
    </dgm:pt>
    <dgm:pt modelId="{CFC6F34B-F47A-4C2A-A730-6FB19B813096}" type="pres">
      <dgm:prSet presAssocID="{07C5D37A-1E25-4DBD-9EDC-D60FDEFF49D1}" presName="dummy3b" presStyleCnt="0"/>
      <dgm:spPr/>
    </dgm:pt>
    <dgm:pt modelId="{90195D8C-2A43-4BA3-A6D8-3F6E373B929B}" type="pres">
      <dgm:prSet presAssocID="{07C5D37A-1E25-4DBD-9EDC-D60FDEFF49D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F1A50EE-4F02-4D70-8086-AFA95851E113}" type="pres">
      <dgm:prSet presAssocID="{1551D076-DA10-4EFC-BA49-B9E692DEAFCF}" presName="arrowWedge1" presStyleLbl="fgSibTrans2D1" presStyleIdx="0" presStyleCnt="3"/>
      <dgm:spPr/>
    </dgm:pt>
    <dgm:pt modelId="{800CA853-BBDD-42E0-9139-B0A2C0852B51}" type="pres">
      <dgm:prSet presAssocID="{4B3D65FF-5A54-46AD-86D4-CAF2819E7511}" presName="arrowWedge2" presStyleLbl="fgSibTrans2D1" presStyleIdx="1" presStyleCnt="3"/>
      <dgm:spPr/>
    </dgm:pt>
    <dgm:pt modelId="{16317CCF-BC73-42D6-ADEA-476F93B67445}" type="pres">
      <dgm:prSet presAssocID="{AE0961B1-9A4B-4EAB-8B01-1D736A2DC0C8}" presName="arrowWedge3" presStyleLbl="fgSibTrans2D1" presStyleIdx="2" presStyleCnt="3"/>
      <dgm:spPr/>
    </dgm:pt>
  </dgm:ptLst>
  <dgm:cxnLst>
    <dgm:cxn modelId="{2A6B6F0F-D2E9-4A3C-A71B-46FFC714FA1F}" type="presOf" srcId="{1B7520F2-FBE7-4592-9740-0B6FA9BC9AEC}" destId="{65AF60BC-AE7E-4562-8203-34EFBAFCF5A1}" srcOrd="0" destOrd="0" presId="urn:microsoft.com/office/officeart/2005/8/layout/cycle8"/>
    <dgm:cxn modelId="{720EBF43-6E76-4BA9-8255-BE1D71D11A83}" type="presOf" srcId="{07C5D37A-1E25-4DBD-9EDC-D60FDEFF49D1}" destId="{E5012477-2956-4F86-B2F0-05E086D48C9B}" srcOrd="0" destOrd="0" presId="urn:microsoft.com/office/officeart/2005/8/layout/cycle8"/>
    <dgm:cxn modelId="{5860E16B-A064-4645-AF20-3C227341E63C}" srcId="{07C5D37A-1E25-4DBD-9EDC-D60FDEFF49D1}" destId="{54981B92-211A-4B1A-8809-E687857BFA59}" srcOrd="0" destOrd="0" parTransId="{5972D77A-5A9F-4285-A06C-6B2C8BE3BF5E}" sibTransId="{1551D076-DA10-4EFC-BA49-B9E692DEAFCF}"/>
    <dgm:cxn modelId="{9C186E4F-5435-4102-8F88-C97BB081A16D}" srcId="{07C5D37A-1E25-4DBD-9EDC-D60FDEFF49D1}" destId="{E662F311-1B8D-4186-9C94-FB0C95AE122F}" srcOrd="1" destOrd="0" parTransId="{05551565-5575-4097-ABC6-B1B4D4983663}" sibTransId="{4B3D65FF-5A54-46AD-86D4-CAF2819E7511}"/>
    <dgm:cxn modelId="{1734806F-B1E5-434F-84CE-146C61A5D5CA}" srcId="{07C5D37A-1E25-4DBD-9EDC-D60FDEFF49D1}" destId="{1B7520F2-FBE7-4592-9740-0B6FA9BC9AEC}" srcOrd="2" destOrd="0" parTransId="{53DAAD58-F293-46C9-91A5-66E34A9A134D}" sibTransId="{AE0961B1-9A4B-4EAB-8B01-1D736A2DC0C8}"/>
    <dgm:cxn modelId="{913B7879-E67C-416C-B54C-A601A52D8963}" type="presOf" srcId="{54981B92-211A-4B1A-8809-E687857BFA59}" destId="{7EFFC55F-08F6-421C-88B0-D143BA306EBB}" srcOrd="1" destOrd="0" presId="urn:microsoft.com/office/officeart/2005/8/layout/cycle8"/>
    <dgm:cxn modelId="{4CA93395-7355-46B2-9C38-AF6FE0582162}" type="presOf" srcId="{E662F311-1B8D-4186-9C94-FB0C95AE122F}" destId="{CE819FFB-7152-4902-8C7F-A2C970F8F343}" srcOrd="1" destOrd="0" presId="urn:microsoft.com/office/officeart/2005/8/layout/cycle8"/>
    <dgm:cxn modelId="{F7AB29A8-92B1-41AF-88A1-F3DDB2F32896}" type="presOf" srcId="{54981B92-211A-4B1A-8809-E687857BFA59}" destId="{4982E779-FC0B-4B84-A007-7DD573E980AD}" srcOrd="0" destOrd="0" presId="urn:microsoft.com/office/officeart/2005/8/layout/cycle8"/>
    <dgm:cxn modelId="{9954BFB4-8495-4582-BC68-9320582A886E}" type="presOf" srcId="{1B7520F2-FBE7-4592-9740-0B6FA9BC9AEC}" destId="{90195D8C-2A43-4BA3-A6D8-3F6E373B929B}" srcOrd="1" destOrd="0" presId="urn:microsoft.com/office/officeart/2005/8/layout/cycle8"/>
    <dgm:cxn modelId="{BE761CD2-C8DB-4974-B4FB-D3F33E235794}" type="presOf" srcId="{E662F311-1B8D-4186-9C94-FB0C95AE122F}" destId="{7A147454-A62C-4315-BC89-A654E667E163}" srcOrd="0" destOrd="0" presId="urn:microsoft.com/office/officeart/2005/8/layout/cycle8"/>
    <dgm:cxn modelId="{2D18B2D0-F24D-43C7-8449-D6149DF31934}" type="presParOf" srcId="{E5012477-2956-4F86-B2F0-05E086D48C9B}" destId="{4982E779-FC0B-4B84-A007-7DD573E980AD}" srcOrd="0" destOrd="0" presId="urn:microsoft.com/office/officeart/2005/8/layout/cycle8"/>
    <dgm:cxn modelId="{119721FB-40DD-467B-B827-3ED0C7F9A32D}" type="presParOf" srcId="{E5012477-2956-4F86-B2F0-05E086D48C9B}" destId="{51D59519-299F-4EC0-B4A7-2E9484504FFC}" srcOrd="1" destOrd="0" presId="urn:microsoft.com/office/officeart/2005/8/layout/cycle8"/>
    <dgm:cxn modelId="{AD83CB5B-BEB1-4353-B1C7-D8FC69D9B6AF}" type="presParOf" srcId="{E5012477-2956-4F86-B2F0-05E086D48C9B}" destId="{8BCE9945-C4B3-4F1B-AF6C-05B320DF88AB}" srcOrd="2" destOrd="0" presId="urn:microsoft.com/office/officeart/2005/8/layout/cycle8"/>
    <dgm:cxn modelId="{CA2F73E0-F34A-4672-B844-6B4C67B2C1DD}" type="presParOf" srcId="{E5012477-2956-4F86-B2F0-05E086D48C9B}" destId="{7EFFC55F-08F6-421C-88B0-D143BA306EBB}" srcOrd="3" destOrd="0" presId="urn:microsoft.com/office/officeart/2005/8/layout/cycle8"/>
    <dgm:cxn modelId="{E33E1505-6D65-48FD-8ACA-BB2890EC9AA1}" type="presParOf" srcId="{E5012477-2956-4F86-B2F0-05E086D48C9B}" destId="{7A147454-A62C-4315-BC89-A654E667E163}" srcOrd="4" destOrd="0" presId="urn:microsoft.com/office/officeart/2005/8/layout/cycle8"/>
    <dgm:cxn modelId="{A260B93F-A82A-4525-87D1-451FD2195787}" type="presParOf" srcId="{E5012477-2956-4F86-B2F0-05E086D48C9B}" destId="{9086AD15-9C93-4E1C-8372-66B19C5ED5C1}" srcOrd="5" destOrd="0" presId="urn:microsoft.com/office/officeart/2005/8/layout/cycle8"/>
    <dgm:cxn modelId="{5D4037BA-1D83-4006-9E92-36167B236679}" type="presParOf" srcId="{E5012477-2956-4F86-B2F0-05E086D48C9B}" destId="{C85D7745-5921-47E3-B2DA-E74BE3B13F02}" srcOrd="6" destOrd="0" presId="urn:microsoft.com/office/officeart/2005/8/layout/cycle8"/>
    <dgm:cxn modelId="{B843B0B1-2222-4CDF-9EF3-5357C6AA73CD}" type="presParOf" srcId="{E5012477-2956-4F86-B2F0-05E086D48C9B}" destId="{CE819FFB-7152-4902-8C7F-A2C970F8F343}" srcOrd="7" destOrd="0" presId="urn:microsoft.com/office/officeart/2005/8/layout/cycle8"/>
    <dgm:cxn modelId="{25463EA2-3402-43C8-BA49-B55B1CE3EBDE}" type="presParOf" srcId="{E5012477-2956-4F86-B2F0-05E086D48C9B}" destId="{65AF60BC-AE7E-4562-8203-34EFBAFCF5A1}" srcOrd="8" destOrd="0" presId="urn:microsoft.com/office/officeart/2005/8/layout/cycle8"/>
    <dgm:cxn modelId="{7AA1695C-3D20-48A2-99B2-A189AAA8B9A9}" type="presParOf" srcId="{E5012477-2956-4F86-B2F0-05E086D48C9B}" destId="{53CF9299-3140-407C-B50B-664F1D9D2FE7}" srcOrd="9" destOrd="0" presId="urn:microsoft.com/office/officeart/2005/8/layout/cycle8"/>
    <dgm:cxn modelId="{010BCBE7-7242-49D1-A9BE-6A5C2CBE3360}" type="presParOf" srcId="{E5012477-2956-4F86-B2F0-05E086D48C9B}" destId="{CFC6F34B-F47A-4C2A-A730-6FB19B813096}" srcOrd="10" destOrd="0" presId="urn:microsoft.com/office/officeart/2005/8/layout/cycle8"/>
    <dgm:cxn modelId="{13EA2893-D780-4FE1-A602-5E1D04C5CDD7}" type="presParOf" srcId="{E5012477-2956-4F86-B2F0-05E086D48C9B}" destId="{90195D8C-2A43-4BA3-A6D8-3F6E373B929B}" srcOrd="11" destOrd="0" presId="urn:microsoft.com/office/officeart/2005/8/layout/cycle8"/>
    <dgm:cxn modelId="{F69A4254-466D-473F-850B-CF9BF676F40D}" type="presParOf" srcId="{E5012477-2956-4F86-B2F0-05E086D48C9B}" destId="{8F1A50EE-4F02-4D70-8086-AFA95851E113}" srcOrd="12" destOrd="0" presId="urn:microsoft.com/office/officeart/2005/8/layout/cycle8"/>
    <dgm:cxn modelId="{058E3042-79DB-48A7-9A29-DB84FB6658BF}" type="presParOf" srcId="{E5012477-2956-4F86-B2F0-05E086D48C9B}" destId="{800CA853-BBDD-42E0-9139-B0A2C0852B51}" srcOrd="13" destOrd="0" presId="urn:microsoft.com/office/officeart/2005/8/layout/cycle8"/>
    <dgm:cxn modelId="{40D80DAE-A10E-4C32-829F-CE68A25545E9}" type="presParOf" srcId="{E5012477-2956-4F86-B2F0-05E086D48C9B}" destId="{16317CCF-BC73-42D6-ADEA-476F93B6744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B2243-051C-4A18-83B1-CC73A1388194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730E4AD4-E714-4A69-8F7A-9B1BC9891E91}">
      <dgm:prSet phldrT="[Text]"/>
      <dgm:spPr/>
      <dgm:t>
        <a:bodyPr/>
        <a:lstStyle/>
        <a:p>
          <a:r>
            <a:rPr lang="en-IN" b="1" i="0" dirty="0"/>
            <a:t>Performance Management System (PMS)</a:t>
          </a:r>
          <a:endParaRPr lang="en-IN" dirty="0"/>
        </a:p>
      </dgm:t>
    </dgm:pt>
    <dgm:pt modelId="{7DF5F6BA-B6A7-48CE-9EB0-6C3314500311}" type="parTrans" cxnId="{876D4BD0-D047-4679-806E-29CBA3830190}">
      <dgm:prSet/>
      <dgm:spPr/>
      <dgm:t>
        <a:bodyPr/>
        <a:lstStyle/>
        <a:p>
          <a:endParaRPr lang="en-IN"/>
        </a:p>
      </dgm:t>
    </dgm:pt>
    <dgm:pt modelId="{129D67BA-1B32-4E37-9C15-5D21BF28D71D}" type="sibTrans" cxnId="{876D4BD0-D047-4679-806E-29CBA3830190}">
      <dgm:prSet/>
      <dgm:spPr/>
      <dgm:t>
        <a:bodyPr/>
        <a:lstStyle/>
        <a:p>
          <a:endParaRPr lang="en-IN"/>
        </a:p>
      </dgm:t>
    </dgm:pt>
    <dgm:pt modelId="{32FFBDBE-2A0B-4255-B056-6B3AA63FF374}">
      <dgm:prSet phldrT="[Text]"/>
      <dgm:spPr/>
      <dgm:t>
        <a:bodyPr/>
        <a:lstStyle/>
        <a:p>
          <a:r>
            <a:rPr lang="en-IN" b="1" i="0" dirty="0"/>
            <a:t>Learning Management System (LMS)</a:t>
          </a:r>
          <a:endParaRPr lang="en-IN" dirty="0"/>
        </a:p>
      </dgm:t>
    </dgm:pt>
    <dgm:pt modelId="{EAC50BEE-4BC1-4881-A5EB-A850CED07DCC}" type="parTrans" cxnId="{3A0B3405-4BB4-42AB-B24B-6A96C7975454}">
      <dgm:prSet/>
      <dgm:spPr/>
      <dgm:t>
        <a:bodyPr/>
        <a:lstStyle/>
        <a:p>
          <a:endParaRPr lang="en-IN"/>
        </a:p>
      </dgm:t>
    </dgm:pt>
    <dgm:pt modelId="{9C418B6D-87A8-4927-A364-499B3DA44613}" type="sibTrans" cxnId="{3A0B3405-4BB4-42AB-B24B-6A96C7975454}">
      <dgm:prSet/>
      <dgm:spPr/>
      <dgm:t>
        <a:bodyPr/>
        <a:lstStyle/>
        <a:p>
          <a:endParaRPr lang="en-IN"/>
        </a:p>
      </dgm:t>
    </dgm:pt>
    <dgm:pt modelId="{4887AF14-F253-416B-977F-81212A301085}">
      <dgm:prSet phldrT="[Text]"/>
      <dgm:spPr/>
      <dgm:t>
        <a:bodyPr/>
        <a:lstStyle/>
        <a:p>
          <a:r>
            <a:rPr lang="en-IN" b="1" i="0" dirty="0"/>
            <a:t>Employee Self-Service (ESS)</a:t>
          </a:r>
          <a:endParaRPr lang="en-IN" dirty="0"/>
        </a:p>
      </dgm:t>
    </dgm:pt>
    <dgm:pt modelId="{F75FD9A6-0836-48C2-8777-DEBB6997AA01}" type="parTrans" cxnId="{4FFA0F1D-E3C5-43D9-8FAE-900FCB4E1B9A}">
      <dgm:prSet/>
      <dgm:spPr/>
      <dgm:t>
        <a:bodyPr/>
        <a:lstStyle/>
        <a:p>
          <a:endParaRPr lang="en-IN"/>
        </a:p>
      </dgm:t>
    </dgm:pt>
    <dgm:pt modelId="{3C68767C-29D3-4294-8CCE-87F35639415C}" type="sibTrans" cxnId="{4FFA0F1D-E3C5-43D9-8FAE-900FCB4E1B9A}">
      <dgm:prSet/>
      <dgm:spPr/>
      <dgm:t>
        <a:bodyPr/>
        <a:lstStyle/>
        <a:p>
          <a:endParaRPr lang="en-IN"/>
        </a:p>
      </dgm:t>
    </dgm:pt>
    <dgm:pt modelId="{F28BFD08-5B99-4285-97D3-2ED037EFBF6F}">
      <dgm:prSet phldrT="[Text]"/>
      <dgm:spPr/>
      <dgm:t>
        <a:bodyPr/>
        <a:lstStyle/>
        <a:p>
          <a:r>
            <a:rPr lang="en-IN" b="1" i="0" dirty="0"/>
            <a:t>Employee Database Management</a:t>
          </a:r>
          <a:endParaRPr lang="en-IN" dirty="0"/>
        </a:p>
      </dgm:t>
    </dgm:pt>
    <dgm:pt modelId="{19798C8D-371F-40FE-A48E-D7A6DD206D10}" type="parTrans" cxnId="{CC040BEC-F108-45C8-B097-FC8E0161A969}">
      <dgm:prSet/>
      <dgm:spPr/>
    </dgm:pt>
    <dgm:pt modelId="{190E2ED7-6F65-4FC1-95A9-27A40FFB8DD0}" type="sibTrans" cxnId="{CC040BEC-F108-45C8-B097-FC8E0161A969}">
      <dgm:prSet/>
      <dgm:spPr/>
    </dgm:pt>
    <dgm:pt modelId="{81BBBD8E-6CC1-468E-8E4B-1D7B5A05DC68}">
      <dgm:prSet phldrT="[Text]"/>
      <dgm:spPr/>
      <dgm:t>
        <a:bodyPr/>
        <a:lstStyle/>
        <a:p>
          <a:r>
            <a:rPr lang="en-IN" b="1" i="0" dirty="0"/>
            <a:t>HR Reports &amp; Analytics</a:t>
          </a:r>
          <a:endParaRPr lang="en-IN" dirty="0"/>
        </a:p>
      </dgm:t>
    </dgm:pt>
    <dgm:pt modelId="{CC4D4B7F-2642-4A9C-BA4F-73A48B237D39}" type="parTrans" cxnId="{E5A96D3B-2023-49B3-98BA-17561F9C8B2A}">
      <dgm:prSet/>
      <dgm:spPr/>
    </dgm:pt>
    <dgm:pt modelId="{7B257D99-260E-42FC-AA02-4713B6B65FED}" type="sibTrans" cxnId="{E5A96D3B-2023-49B3-98BA-17561F9C8B2A}">
      <dgm:prSet/>
      <dgm:spPr/>
    </dgm:pt>
    <dgm:pt modelId="{6B8A3B07-D5EE-4935-8942-2B22E9F00082}" type="pres">
      <dgm:prSet presAssocID="{D17B2243-051C-4A18-83B1-CC73A1388194}" presName="linear" presStyleCnt="0">
        <dgm:presLayoutVars>
          <dgm:dir/>
          <dgm:animLvl val="lvl"/>
          <dgm:resizeHandles val="exact"/>
        </dgm:presLayoutVars>
      </dgm:prSet>
      <dgm:spPr/>
    </dgm:pt>
    <dgm:pt modelId="{B5AEE99F-F2A6-424F-AAB0-ED566C1F008C}" type="pres">
      <dgm:prSet presAssocID="{730E4AD4-E714-4A69-8F7A-9B1BC9891E91}" presName="parentLin" presStyleCnt="0"/>
      <dgm:spPr/>
    </dgm:pt>
    <dgm:pt modelId="{BF769287-C30B-4FEF-8FDF-1BE262E7C0F4}" type="pres">
      <dgm:prSet presAssocID="{730E4AD4-E714-4A69-8F7A-9B1BC9891E91}" presName="parentLeftMargin" presStyleLbl="node1" presStyleIdx="0" presStyleCnt="5"/>
      <dgm:spPr/>
    </dgm:pt>
    <dgm:pt modelId="{C4CEC934-B4B3-40F3-87B8-52323B127169}" type="pres">
      <dgm:prSet presAssocID="{730E4AD4-E714-4A69-8F7A-9B1BC9891E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C2F8C0-DD8B-4C4F-861A-FCFEE6181201}" type="pres">
      <dgm:prSet presAssocID="{730E4AD4-E714-4A69-8F7A-9B1BC9891E91}" presName="negativeSpace" presStyleCnt="0"/>
      <dgm:spPr/>
    </dgm:pt>
    <dgm:pt modelId="{B5C998D4-3118-46A4-9888-1D581F79B1F6}" type="pres">
      <dgm:prSet presAssocID="{730E4AD4-E714-4A69-8F7A-9B1BC9891E91}" presName="childText" presStyleLbl="conFgAcc1" presStyleIdx="0" presStyleCnt="5">
        <dgm:presLayoutVars>
          <dgm:bulletEnabled val="1"/>
        </dgm:presLayoutVars>
      </dgm:prSet>
      <dgm:spPr/>
    </dgm:pt>
    <dgm:pt modelId="{07585BD4-D5A8-47D9-97FE-6AF6F9E06450}" type="pres">
      <dgm:prSet presAssocID="{129D67BA-1B32-4E37-9C15-5D21BF28D71D}" presName="spaceBetweenRectangles" presStyleCnt="0"/>
      <dgm:spPr/>
    </dgm:pt>
    <dgm:pt modelId="{FD5CAB1B-2C85-4099-853E-7C9EF0F25FE1}" type="pres">
      <dgm:prSet presAssocID="{32FFBDBE-2A0B-4255-B056-6B3AA63FF374}" presName="parentLin" presStyleCnt="0"/>
      <dgm:spPr/>
    </dgm:pt>
    <dgm:pt modelId="{1CC17AC6-5732-441C-9F68-BC595D42B2EE}" type="pres">
      <dgm:prSet presAssocID="{32FFBDBE-2A0B-4255-B056-6B3AA63FF374}" presName="parentLeftMargin" presStyleLbl="node1" presStyleIdx="0" presStyleCnt="5"/>
      <dgm:spPr/>
    </dgm:pt>
    <dgm:pt modelId="{D5FCE54E-C0E8-4455-8390-E4C8E4EF8B50}" type="pres">
      <dgm:prSet presAssocID="{32FFBDBE-2A0B-4255-B056-6B3AA63FF3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F3E195-6D9D-40D7-8E5A-A8FABF8E0DB6}" type="pres">
      <dgm:prSet presAssocID="{32FFBDBE-2A0B-4255-B056-6B3AA63FF374}" presName="negativeSpace" presStyleCnt="0"/>
      <dgm:spPr/>
    </dgm:pt>
    <dgm:pt modelId="{6398F9A4-5ED7-49BA-8924-6EE68F5BA9E9}" type="pres">
      <dgm:prSet presAssocID="{32FFBDBE-2A0B-4255-B056-6B3AA63FF374}" presName="childText" presStyleLbl="conFgAcc1" presStyleIdx="1" presStyleCnt="5">
        <dgm:presLayoutVars>
          <dgm:bulletEnabled val="1"/>
        </dgm:presLayoutVars>
      </dgm:prSet>
      <dgm:spPr/>
    </dgm:pt>
    <dgm:pt modelId="{615784F3-7E6E-4E5A-9A01-C6ED31150C10}" type="pres">
      <dgm:prSet presAssocID="{9C418B6D-87A8-4927-A364-499B3DA44613}" presName="spaceBetweenRectangles" presStyleCnt="0"/>
      <dgm:spPr/>
    </dgm:pt>
    <dgm:pt modelId="{C141BA9A-D24D-4964-A324-9BD8D8EE071A}" type="pres">
      <dgm:prSet presAssocID="{4887AF14-F253-416B-977F-81212A301085}" presName="parentLin" presStyleCnt="0"/>
      <dgm:spPr/>
    </dgm:pt>
    <dgm:pt modelId="{70B853FD-A23A-45AB-AE13-055EAB89F8A6}" type="pres">
      <dgm:prSet presAssocID="{4887AF14-F253-416B-977F-81212A301085}" presName="parentLeftMargin" presStyleLbl="node1" presStyleIdx="1" presStyleCnt="5"/>
      <dgm:spPr/>
    </dgm:pt>
    <dgm:pt modelId="{BBA88E73-FC8A-4478-8D8F-CAE2C8BB75A2}" type="pres">
      <dgm:prSet presAssocID="{4887AF14-F253-416B-977F-81212A30108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E0F816F-8A53-45AE-AAB9-7F10CA8096BB}" type="pres">
      <dgm:prSet presAssocID="{4887AF14-F253-416B-977F-81212A301085}" presName="negativeSpace" presStyleCnt="0"/>
      <dgm:spPr/>
    </dgm:pt>
    <dgm:pt modelId="{9213FCD2-4B65-404B-B43C-D8B0237149C7}" type="pres">
      <dgm:prSet presAssocID="{4887AF14-F253-416B-977F-81212A301085}" presName="childText" presStyleLbl="conFgAcc1" presStyleIdx="2" presStyleCnt="5">
        <dgm:presLayoutVars>
          <dgm:bulletEnabled val="1"/>
        </dgm:presLayoutVars>
      </dgm:prSet>
      <dgm:spPr/>
    </dgm:pt>
    <dgm:pt modelId="{550F4CF2-4340-442E-996D-4B484B92C9E1}" type="pres">
      <dgm:prSet presAssocID="{3C68767C-29D3-4294-8CCE-87F35639415C}" presName="spaceBetweenRectangles" presStyleCnt="0"/>
      <dgm:spPr/>
    </dgm:pt>
    <dgm:pt modelId="{B0399582-B212-4EFD-8162-C9FAE7B4F818}" type="pres">
      <dgm:prSet presAssocID="{F28BFD08-5B99-4285-97D3-2ED037EFBF6F}" presName="parentLin" presStyleCnt="0"/>
      <dgm:spPr/>
    </dgm:pt>
    <dgm:pt modelId="{41BE960B-0AAF-47C8-95A7-E9A76E3D75D0}" type="pres">
      <dgm:prSet presAssocID="{F28BFD08-5B99-4285-97D3-2ED037EFBF6F}" presName="parentLeftMargin" presStyleLbl="node1" presStyleIdx="2" presStyleCnt="5"/>
      <dgm:spPr/>
    </dgm:pt>
    <dgm:pt modelId="{1C02148E-6E85-4401-AE2C-1BF0DE50B55E}" type="pres">
      <dgm:prSet presAssocID="{F28BFD08-5B99-4285-97D3-2ED037EFBF6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1D80C45-A046-418F-A552-8DFCCB7CD586}" type="pres">
      <dgm:prSet presAssocID="{F28BFD08-5B99-4285-97D3-2ED037EFBF6F}" presName="negativeSpace" presStyleCnt="0"/>
      <dgm:spPr/>
    </dgm:pt>
    <dgm:pt modelId="{CAA82C23-D548-470E-870D-286830FAA085}" type="pres">
      <dgm:prSet presAssocID="{F28BFD08-5B99-4285-97D3-2ED037EFBF6F}" presName="childText" presStyleLbl="conFgAcc1" presStyleIdx="3" presStyleCnt="5">
        <dgm:presLayoutVars>
          <dgm:bulletEnabled val="1"/>
        </dgm:presLayoutVars>
      </dgm:prSet>
      <dgm:spPr/>
    </dgm:pt>
    <dgm:pt modelId="{C29B8C8D-97CF-4AE6-9482-C6E637070AA6}" type="pres">
      <dgm:prSet presAssocID="{190E2ED7-6F65-4FC1-95A9-27A40FFB8DD0}" presName="spaceBetweenRectangles" presStyleCnt="0"/>
      <dgm:spPr/>
    </dgm:pt>
    <dgm:pt modelId="{2A79FAA4-6D68-4A78-AF58-93D56E86A181}" type="pres">
      <dgm:prSet presAssocID="{81BBBD8E-6CC1-468E-8E4B-1D7B5A05DC68}" presName="parentLin" presStyleCnt="0"/>
      <dgm:spPr/>
    </dgm:pt>
    <dgm:pt modelId="{83912B91-C08F-45E6-A544-7AEF3AE6AE82}" type="pres">
      <dgm:prSet presAssocID="{81BBBD8E-6CC1-468E-8E4B-1D7B5A05DC68}" presName="parentLeftMargin" presStyleLbl="node1" presStyleIdx="3" presStyleCnt="5"/>
      <dgm:spPr/>
    </dgm:pt>
    <dgm:pt modelId="{E0613B2D-E227-4E64-89F6-444AC913A35A}" type="pres">
      <dgm:prSet presAssocID="{81BBBD8E-6CC1-468E-8E4B-1D7B5A05DC6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03D225E-FB9D-417C-B7C2-7DFDBC680564}" type="pres">
      <dgm:prSet presAssocID="{81BBBD8E-6CC1-468E-8E4B-1D7B5A05DC68}" presName="negativeSpace" presStyleCnt="0"/>
      <dgm:spPr/>
    </dgm:pt>
    <dgm:pt modelId="{D63ED3E2-1992-4DE5-8C2D-079B937EA1D6}" type="pres">
      <dgm:prSet presAssocID="{81BBBD8E-6CC1-468E-8E4B-1D7B5A05DC6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A0B3405-4BB4-42AB-B24B-6A96C7975454}" srcId="{D17B2243-051C-4A18-83B1-CC73A1388194}" destId="{32FFBDBE-2A0B-4255-B056-6B3AA63FF374}" srcOrd="1" destOrd="0" parTransId="{EAC50BEE-4BC1-4881-A5EB-A850CED07DCC}" sibTransId="{9C418B6D-87A8-4927-A364-499B3DA44613}"/>
    <dgm:cxn modelId="{C570FE1B-5524-47A3-9951-CED3EEF8B572}" type="presOf" srcId="{730E4AD4-E714-4A69-8F7A-9B1BC9891E91}" destId="{BF769287-C30B-4FEF-8FDF-1BE262E7C0F4}" srcOrd="0" destOrd="0" presId="urn:microsoft.com/office/officeart/2005/8/layout/list1"/>
    <dgm:cxn modelId="{4FFA0F1D-E3C5-43D9-8FAE-900FCB4E1B9A}" srcId="{D17B2243-051C-4A18-83B1-CC73A1388194}" destId="{4887AF14-F253-416B-977F-81212A301085}" srcOrd="2" destOrd="0" parTransId="{F75FD9A6-0836-48C2-8777-DEBB6997AA01}" sibTransId="{3C68767C-29D3-4294-8CCE-87F35639415C}"/>
    <dgm:cxn modelId="{1BFED730-D200-4E39-BEDF-83FF5346C18B}" type="presOf" srcId="{D17B2243-051C-4A18-83B1-CC73A1388194}" destId="{6B8A3B07-D5EE-4935-8942-2B22E9F00082}" srcOrd="0" destOrd="0" presId="urn:microsoft.com/office/officeart/2005/8/layout/list1"/>
    <dgm:cxn modelId="{E5A96D3B-2023-49B3-98BA-17561F9C8B2A}" srcId="{D17B2243-051C-4A18-83B1-CC73A1388194}" destId="{81BBBD8E-6CC1-468E-8E4B-1D7B5A05DC68}" srcOrd="4" destOrd="0" parTransId="{CC4D4B7F-2642-4A9C-BA4F-73A48B237D39}" sibTransId="{7B257D99-260E-42FC-AA02-4713B6B65FED}"/>
    <dgm:cxn modelId="{4547B746-F9F9-43B8-9344-AF3EE662F08D}" type="presOf" srcId="{32FFBDBE-2A0B-4255-B056-6B3AA63FF374}" destId="{1CC17AC6-5732-441C-9F68-BC595D42B2EE}" srcOrd="0" destOrd="0" presId="urn:microsoft.com/office/officeart/2005/8/layout/list1"/>
    <dgm:cxn modelId="{941DFF48-AA88-4F5E-AD31-32C1DD9AD491}" type="presOf" srcId="{F28BFD08-5B99-4285-97D3-2ED037EFBF6F}" destId="{1C02148E-6E85-4401-AE2C-1BF0DE50B55E}" srcOrd="1" destOrd="0" presId="urn:microsoft.com/office/officeart/2005/8/layout/list1"/>
    <dgm:cxn modelId="{D1E0B26E-EFBC-4750-B73F-B2E7A7AFD10E}" type="presOf" srcId="{81BBBD8E-6CC1-468E-8E4B-1D7B5A05DC68}" destId="{83912B91-C08F-45E6-A544-7AEF3AE6AE82}" srcOrd="0" destOrd="0" presId="urn:microsoft.com/office/officeart/2005/8/layout/list1"/>
    <dgm:cxn modelId="{9D304B77-6E82-4BFD-B120-D99317623DF9}" type="presOf" srcId="{F28BFD08-5B99-4285-97D3-2ED037EFBF6F}" destId="{41BE960B-0AAF-47C8-95A7-E9A76E3D75D0}" srcOrd="0" destOrd="0" presId="urn:microsoft.com/office/officeart/2005/8/layout/list1"/>
    <dgm:cxn modelId="{778AB294-A893-4285-BFBB-4EA0C1398DB4}" type="presOf" srcId="{4887AF14-F253-416B-977F-81212A301085}" destId="{BBA88E73-FC8A-4478-8D8F-CAE2C8BB75A2}" srcOrd="1" destOrd="0" presId="urn:microsoft.com/office/officeart/2005/8/layout/list1"/>
    <dgm:cxn modelId="{BE7C6799-1D7A-4208-BB46-BCB696C12E6E}" type="presOf" srcId="{4887AF14-F253-416B-977F-81212A301085}" destId="{70B853FD-A23A-45AB-AE13-055EAB89F8A6}" srcOrd="0" destOrd="0" presId="urn:microsoft.com/office/officeart/2005/8/layout/list1"/>
    <dgm:cxn modelId="{CC7B3F9E-0E2F-498B-A836-66C261E4F7E6}" type="presOf" srcId="{32FFBDBE-2A0B-4255-B056-6B3AA63FF374}" destId="{D5FCE54E-C0E8-4455-8390-E4C8E4EF8B50}" srcOrd="1" destOrd="0" presId="urn:microsoft.com/office/officeart/2005/8/layout/list1"/>
    <dgm:cxn modelId="{C598F7A3-4D42-4D92-AB60-3BDAB606BA14}" type="presOf" srcId="{730E4AD4-E714-4A69-8F7A-9B1BC9891E91}" destId="{C4CEC934-B4B3-40F3-87B8-52323B127169}" srcOrd="1" destOrd="0" presId="urn:microsoft.com/office/officeart/2005/8/layout/list1"/>
    <dgm:cxn modelId="{9556D8C0-4879-498D-8869-0B04DD7B1DDC}" type="presOf" srcId="{81BBBD8E-6CC1-468E-8E4B-1D7B5A05DC68}" destId="{E0613B2D-E227-4E64-89F6-444AC913A35A}" srcOrd="1" destOrd="0" presId="urn:microsoft.com/office/officeart/2005/8/layout/list1"/>
    <dgm:cxn modelId="{876D4BD0-D047-4679-806E-29CBA3830190}" srcId="{D17B2243-051C-4A18-83B1-CC73A1388194}" destId="{730E4AD4-E714-4A69-8F7A-9B1BC9891E91}" srcOrd="0" destOrd="0" parTransId="{7DF5F6BA-B6A7-48CE-9EB0-6C3314500311}" sibTransId="{129D67BA-1B32-4E37-9C15-5D21BF28D71D}"/>
    <dgm:cxn modelId="{CC040BEC-F108-45C8-B097-FC8E0161A969}" srcId="{D17B2243-051C-4A18-83B1-CC73A1388194}" destId="{F28BFD08-5B99-4285-97D3-2ED037EFBF6F}" srcOrd="3" destOrd="0" parTransId="{19798C8D-371F-40FE-A48E-D7A6DD206D10}" sibTransId="{190E2ED7-6F65-4FC1-95A9-27A40FFB8DD0}"/>
    <dgm:cxn modelId="{FED68E10-239D-41BE-9305-F08B7F087860}" type="presParOf" srcId="{6B8A3B07-D5EE-4935-8942-2B22E9F00082}" destId="{B5AEE99F-F2A6-424F-AAB0-ED566C1F008C}" srcOrd="0" destOrd="0" presId="urn:microsoft.com/office/officeart/2005/8/layout/list1"/>
    <dgm:cxn modelId="{A2B05069-CC8A-4137-8C82-A49C6928F8E9}" type="presParOf" srcId="{B5AEE99F-F2A6-424F-AAB0-ED566C1F008C}" destId="{BF769287-C30B-4FEF-8FDF-1BE262E7C0F4}" srcOrd="0" destOrd="0" presId="urn:microsoft.com/office/officeart/2005/8/layout/list1"/>
    <dgm:cxn modelId="{A317CA45-EABE-4300-8B9A-84533DD499B2}" type="presParOf" srcId="{B5AEE99F-F2A6-424F-AAB0-ED566C1F008C}" destId="{C4CEC934-B4B3-40F3-87B8-52323B127169}" srcOrd="1" destOrd="0" presId="urn:microsoft.com/office/officeart/2005/8/layout/list1"/>
    <dgm:cxn modelId="{EB69254D-F002-4F33-BFD6-96395A1A07E5}" type="presParOf" srcId="{6B8A3B07-D5EE-4935-8942-2B22E9F00082}" destId="{41C2F8C0-DD8B-4C4F-861A-FCFEE6181201}" srcOrd="1" destOrd="0" presId="urn:microsoft.com/office/officeart/2005/8/layout/list1"/>
    <dgm:cxn modelId="{193EBC2A-AE0B-4CF0-88B8-DA984F79E46D}" type="presParOf" srcId="{6B8A3B07-D5EE-4935-8942-2B22E9F00082}" destId="{B5C998D4-3118-46A4-9888-1D581F79B1F6}" srcOrd="2" destOrd="0" presId="urn:microsoft.com/office/officeart/2005/8/layout/list1"/>
    <dgm:cxn modelId="{1FD2607A-D042-4E70-A739-4126704ABAB1}" type="presParOf" srcId="{6B8A3B07-D5EE-4935-8942-2B22E9F00082}" destId="{07585BD4-D5A8-47D9-97FE-6AF6F9E06450}" srcOrd="3" destOrd="0" presId="urn:microsoft.com/office/officeart/2005/8/layout/list1"/>
    <dgm:cxn modelId="{2577A185-3685-45D5-9741-1D8C4B2E8D19}" type="presParOf" srcId="{6B8A3B07-D5EE-4935-8942-2B22E9F00082}" destId="{FD5CAB1B-2C85-4099-853E-7C9EF0F25FE1}" srcOrd="4" destOrd="0" presId="urn:microsoft.com/office/officeart/2005/8/layout/list1"/>
    <dgm:cxn modelId="{8E0C22E9-B0B9-4D40-8E4A-B07EF4F8580D}" type="presParOf" srcId="{FD5CAB1B-2C85-4099-853E-7C9EF0F25FE1}" destId="{1CC17AC6-5732-441C-9F68-BC595D42B2EE}" srcOrd="0" destOrd="0" presId="urn:microsoft.com/office/officeart/2005/8/layout/list1"/>
    <dgm:cxn modelId="{2EEF560C-9F28-4826-BFA8-5BEE32356E78}" type="presParOf" srcId="{FD5CAB1B-2C85-4099-853E-7C9EF0F25FE1}" destId="{D5FCE54E-C0E8-4455-8390-E4C8E4EF8B50}" srcOrd="1" destOrd="0" presId="urn:microsoft.com/office/officeart/2005/8/layout/list1"/>
    <dgm:cxn modelId="{B0E307A7-206C-4A6F-AC4E-7C07CD1A3EC0}" type="presParOf" srcId="{6B8A3B07-D5EE-4935-8942-2B22E9F00082}" destId="{01F3E195-6D9D-40D7-8E5A-A8FABF8E0DB6}" srcOrd="5" destOrd="0" presId="urn:microsoft.com/office/officeart/2005/8/layout/list1"/>
    <dgm:cxn modelId="{0EC3DF89-DD19-449D-A5EC-32E16D2F84F2}" type="presParOf" srcId="{6B8A3B07-D5EE-4935-8942-2B22E9F00082}" destId="{6398F9A4-5ED7-49BA-8924-6EE68F5BA9E9}" srcOrd="6" destOrd="0" presId="urn:microsoft.com/office/officeart/2005/8/layout/list1"/>
    <dgm:cxn modelId="{737787B1-FD6B-49F5-89D3-0D2F1C9B14A0}" type="presParOf" srcId="{6B8A3B07-D5EE-4935-8942-2B22E9F00082}" destId="{615784F3-7E6E-4E5A-9A01-C6ED31150C10}" srcOrd="7" destOrd="0" presId="urn:microsoft.com/office/officeart/2005/8/layout/list1"/>
    <dgm:cxn modelId="{768593E9-E37E-405D-86E1-319B67C49679}" type="presParOf" srcId="{6B8A3B07-D5EE-4935-8942-2B22E9F00082}" destId="{C141BA9A-D24D-4964-A324-9BD8D8EE071A}" srcOrd="8" destOrd="0" presId="urn:microsoft.com/office/officeart/2005/8/layout/list1"/>
    <dgm:cxn modelId="{2DE203DE-64BB-4333-8D05-5E3E2962802A}" type="presParOf" srcId="{C141BA9A-D24D-4964-A324-9BD8D8EE071A}" destId="{70B853FD-A23A-45AB-AE13-055EAB89F8A6}" srcOrd="0" destOrd="0" presId="urn:microsoft.com/office/officeart/2005/8/layout/list1"/>
    <dgm:cxn modelId="{06711A08-0EE4-4647-B8D2-A4BE65FEBB10}" type="presParOf" srcId="{C141BA9A-D24D-4964-A324-9BD8D8EE071A}" destId="{BBA88E73-FC8A-4478-8D8F-CAE2C8BB75A2}" srcOrd="1" destOrd="0" presId="urn:microsoft.com/office/officeart/2005/8/layout/list1"/>
    <dgm:cxn modelId="{6BD65723-36D7-4574-95A7-20FBB47CF950}" type="presParOf" srcId="{6B8A3B07-D5EE-4935-8942-2B22E9F00082}" destId="{EE0F816F-8A53-45AE-AAB9-7F10CA8096BB}" srcOrd="9" destOrd="0" presId="urn:microsoft.com/office/officeart/2005/8/layout/list1"/>
    <dgm:cxn modelId="{A5E0B60C-B248-4BC5-86CA-5AEB54C1A014}" type="presParOf" srcId="{6B8A3B07-D5EE-4935-8942-2B22E9F00082}" destId="{9213FCD2-4B65-404B-B43C-D8B0237149C7}" srcOrd="10" destOrd="0" presId="urn:microsoft.com/office/officeart/2005/8/layout/list1"/>
    <dgm:cxn modelId="{D2D1073F-11A1-4FE0-ACE2-C24847DBA2EB}" type="presParOf" srcId="{6B8A3B07-D5EE-4935-8942-2B22E9F00082}" destId="{550F4CF2-4340-442E-996D-4B484B92C9E1}" srcOrd="11" destOrd="0" presId="urn:microsoft.com/office/officeart/2005/8/layout/list1"/>
    <dgm:cxn modelId="{3908CC28-207B-41C8-B6A0-8FBA0CF5F765}" type="presParOf" srcId="{6B8A3B07-D5EE-4935-8942-2B22E9F00082}" destId="{B0399582-B212-4EFD-8162-C9FAE7B4F818}" srcOrd="12" destOrd="0" presId="urn:microsoft.com/office/officeart/2005/8/layout/list1"/>
    <dgm:cxn modelId="{25F1962E-4826-42E0-8ACE-D020201D125C}" type="presParOf" srcId="{B0399582-B212-4EFD-8162-C9FAE7B4F818}" destId="{41BE960B-0AAF-47C8-95A7-E9A76E3D75D0}" srcOrd="0" destOrd="0" presId="urn:microsoft.com/office/officeart/2005/8/layout/list1"/>
    <dgm:cxn modelId="{6343B494-1154-4C4F-863F-5761EF098378}" type="presParOf" srcId="{B0399582-B212-4EFD-8162-C9FAE7B4F818}" destId="{1C02148E-6E85-4401-AE2C-1BF0DE50B55E}" srcOrd="1" destOrd="0" presId="urn:microsoft.com/office/officeart/2005/8/layout/list1"/>
    <dgm:cxn modelId="{DC9BDB81-DEB1-4D00-B262-572189236E36}" type="presParOf" srcId="{6B8A3B07-D5EE-4935-8942-2B22E9F00082}" destId="{51D80C45-A046-418F-A552-8DFCCB7CD586}" srcOrd="13" destOrd="0" presId="urn:microsoft.com/office/officeart/2005/8/layout/list1"/>
    <dgm:cxn modelId="{0086C4BF-3425-427D-ABBF-C77A6F12113B}" type="presParOf" srcId="{6B8A3B07-D5EE-4935-8942-2B22E9F00082}" destId="{CAA82C23-D548-470E-870D-286830FAA085}" srcOrd="14" destOrd="0" presId="urn:microsoft.com/office/officeart/2005/8/layout/list1"/>
    <dgm:cxn modelId="{694F6F39-1C47-4C68-9370-3F8F934A3A5A}" type="presParOf" srcId="{6B8A3B07-D5EE-4935-8942-2B22E9F00082}" destId="{C29B8C8D-97CF-4AE6-9482-C6E637070AA6}" srcOrd="15" destOrd="0" presId="urn:microsoft.com/office/officeart/2005/8/layout/list1"/>
    <dgm:cxn modelId="{FFDBBB37-BEA9-45AE-9F16-2D5EB7B05E91}" type="presParOf" srcId="{6B8A3B07-D5EE-4935-8942-2B22E9F00082}" destId="{2A79FAA4-6D68-4A78-AF58-93D56E86A181}" srcOrd="16" destOrd="0" presId="urn:microsoft.com/office/officeart/2005/8/layout/list1"/>
    <dgm:cxn modelId="{06B6B0D1-4102-46FC-8629-B2FD34380E07}" type="presParOf" srcId="{2A79FAA4-6D68-4A78-AF58-93D56E86A181}" destId="{83912B91-C08F-45E6-A544-7AEF3AE6AE82}" srcOrd="0" destOrd="0" presId="urn:microsoft.com/office/officeart/2005/8/layout/list1"/>
    <dgm:cxn modelId="{12B958C8-4BD1-4DBC-BA88-56A900460F0C}" type="presParOf" srcId="{2A79FAA4-6D68-4A78-AF58-93D56E86A181}" destId="{E0613B2D-E227-4E64-89F6-444AC913A35A}" srcOrd="1" destOrd="0" presId="urn:microsoft.com/office/officeart/2005/8/layout/list1"/>
    <dgm:cxn modelId="{B5E4B269-5E36-4D01-BCA4-A57AC642C6FD}" type="presParOf" srcId="{6B8A3B07-D5EE-4935-8942-2B22E9F00082}" destId="{203D225E-FB9D-417C-B7C2-7DFDBC680564}" srcOrd="17" destOrd="0" presId="urn:microsoft.com/office/officeart/2005/8/layout/list1"/>
    <dgm:cxn modelId="{8A729764-6930-4A90-8113-9200BF4FF220}" type="presParOf" srcId="{6B8A3B07-D5EE-4935-8942-2B22E9F00082}" destId="{D63ED3E2-1992-4DE5-8C2D-079B937EA1D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15858-2AEC-44F3-8156-10EBBB606923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1A40CB64-5F90-4C28-8788-0C6CEA7D5875}">
      <dgm:prSet phldrT="[Text]"/>
      <dgm:spPr/>
      <dgm:t>
        <a:bodyPr/>
        <a:lstStyle/>
        <a:p>
          <a:r>
            <a:rPr lang="en-IN" dirty="0"/>
            <a:t>Reduce Wasted Time</a:t>
          </a:r>
        </a:p>
      </dgm:t>
    </dgm:pt>
    <dgm:pt modelId="{C3AE8317-D14A-4929-9652-C20D7E8F5BF8}" type="parTrans" cxnId="{451DACF5-6563-4A72-91B0-120C6C85CA58}">
      <dgm:prSet/>
      <dgm:spPr/>
      <dgm:t>
        <a:bodyPr/>
        <a:lstStyle/>
        <a:p>
          <a:endParaRPr lang="en-IN"/>
        </a:p>
      </dgm:t>
    </dgm:pt>
    <dgm:pt modelId="{B6D71827-840C-4424-ACE9-5BA7819957E8}" type="sibTrans" cxnId="{451DACF5-6563-4A72-91B0-120C6C85CA58}">
      <dgm:prSet/>
      <dgm:spPr/>
      <dgm:t>
        <a:bodyPr/>
        <a:lstStyle/>
        <a:p>
          <a:endParaRPr lang="en-IN"/>
        </a:p>
      </dgm:t>
    </dgm:pt>
    <dgm:pt modelId="{49BE0714-2195-4D5B-90B5-6B66EDBB3640}">
      <dgm:prSet phldrT="[Text]"/>
      <dgm:spPr/>
      <dgm:t>
        <a:bodyPr/>
        <a:lstStyle/>
        <a:p>
          <a:r>
            <a:rPr lang="en-IN" dirty="0"/>
            <a:t>Increase Accuracy</a:t>
          </a:r>
        </a:p>
      </dgm:t>
    </dgm:pt>
    <dgm:pt modelId="{D699221E-8F03-455E-88F7-24806EBDA385}" type="parTrans" cxnId="{E1691DC4-32E3-4F41-AA15-2A9DD7E58959}">
      <dgm:prSet/>
      <dgm:spPr/>
      <dgm:t>
        <a:bodyPr/>
        <a:lstStyle/>
        <a:p>
          <a:endParaRPr lang="en-IN"/>
        </a:p>
      </dgm:t>
    </dgm:pt>
    <dgm:pt modelId="{B2724ED8-E1F0-44AB-9B8C-46BFFBE24966}" type="sibTrans" cxnId="{E1691DC4-32E3-4F41-AA15-2A9DD7E58959}">
      <dgm:prSet/>
      <dgm:spPr/>
      <dgm:t>
        <a:bodyPr/>
        <a:lstStyle/>
        <a:p>
          <a:endParaRPr lang="en-IN"/>
        </a:p>
      </dgm:t>
    </dgm:pt>
    <dgm:pt modelId="{AB25C673-C80E-4016-9586-E4F11938AE70}">
      <dgm:prSet phldrT="[Text]"/>
      <dgm:spPr/>
      <dgm:t>
        <a:bodyPr/>
        <a:lstStyle/>
        <a:p>
          <a:r>
            <a:rPr lang="en-IN" dirty="0"/>
            <a:t>Greater Productivity and Efficiency</a:t>
          </a:r>
        </a:p>
      </dgm:t>
    </dgm:pt>
    <dgm:pt modelId="{DD86686D-4B84-44D2-90D7-7ED73C1CE43A}" type="parTrans" cxnId="{EDBAAE66-929E-4486-BCA4-00284B68DAEC}">
      <dgm:prSet/>
      <dgm:spPr/>
      <dgm:t>
        <a:bodyPr/>
        <a:lstStyle/>
        <a:p>
          <a:endParaRPr lang="en-IN"/>
        </a:p>
      </dgm:t>
    </dgm:pt>
    <dgm:pt modelId="{FB533E6F-F086-402A-9FB8-F1E85751A9ED}" type="sibTrans" cxnId="{EDBAAE66-929E-4486-BCA4-00284B68DAEC}">
      <dgm:prSet/>
      <dgm:spPr/>
      <dgm:t>
        <a:bodyPr/>
        <a:lstStyle/>
        <a:p>
          <a:endParaRPr lang="en-IN"/>
        </a:p>
      </dgm:t>
    </dgm:pt>
    <dgm:pt modelId="{2DD73093-7BA5-4B77-AB5D-C475FB46A390}">
      <dgm:prSet phldrT="[Text]"/>
      <dgm:spPr/>
      <dgm:t>
        <a:bodyPr/>
        <a:lstStyle/>
        <a:p>
          <a:r>
            <a:rPr lang="en-IN" dirty="0"/>
            <a:t>Greater Consistency</a:t>
          </a:r>
        </a:p>
      </dgm:t>
    </dgm:pt>
    <dgm:pt modelId="{79BD620F-CE29-4AB8-A854-2B4EE6F85866}" type="parTrans" cxnId="{98E0660F-D2DD-4BD7-82AA-E77F057EE37C}">
      <dgm:prSet/>
      <dgm:spPr/>
      <dgm:t>
        <a:bodyPr/>
        <a:lstStyle/>
        <a:p>
          <a:endParaRPr lang="en-IN"/>
        </a:p>
      </dgm:t>
    </dgm:pt>
    <dgm:pt modelId="{81003E42-64FF-4BA6-BF17-CB3E735B510C}" type="sibTrans" cxnId="{98E0660F-D2DD-4BD7-82AA-E77F057EE37C}">
      <dgm:prSet/>
      <dgm:spPr/>
      <dgm:t>
        <a:bodyPr/>
        <a:lstStyle/>
        <a:p>
          <a:endParaRPr lang="en-IN"/>
        </a:p>
      </dgm:t>
    </dgm:pt>
    <dgm:pt modelId="{A632A709-F926-45E2-B98B-9EAA195D15C3}">
      <dgm:prSet phldrT="[Text]"/>
      <dgm:spPr/>
      <dgm:t>
        <a:bodyPr/>
        <a:lstStyle/>
        <a:p>
          <a:r>
            <a:rPr lang="en-IN"/>
            <a:t>Improved Data Security</a:t>
          </a:r>
          <a:endParaRPr lang="en-IN" dirty="0"/>
        </a:p>
      </dgm:t>
    </dgm:pt>
    <dgm:pt modelId="{EC999E10-6918-4B5B-A53A-1A202A2135A4}" type="parTrans" cxnId="{9C5664F7-ED6B-465E-BCF1-2B41B859A4D5}">
      <dgm:prSet/>
      <dgm:spPr/>
      <dgm:t>
        <a:bodyPr/>
        <a:lstStyle/>
        <a:p>
          <a:endParaRPr lang="en-IN"/>
        </a:p>
      </dgm:t>
    </dgm:pt>
    <dgm:pt modelId="{E07712E6-52C4-4D4D-94E6-9083F335908E}" type="sibTrans" cxnId="{9C5664F7-ED6B-465E-BCF1-2B41B859A4D5}">
      <dgm:prSet/>
      <dgm:spPr/>
      <dgm:t>
        <a:bodyPr/>
        <a:lstStyle/>
        <a:p>
          <a:endParaRPr lang="en-IN"/>
        </a:p>
      </dgm:t>
    </dgm:pt>
    <dgm:pt modelId="{BAD3E323-67EE-4205-9B3A-DFA67BB460C2}">
      <dgm:prSet phldrT="[Text]"/>
      <dgm:spPr/>
      <dgm:t>
        <a:bodyPr/>
        <a:lstStyle/>
        <a:p>
          <a:r>
            <a:rPr lang="en-IN" dirty="0"/>
            <a:t>Less Paperwork</a:t>
          </a:r>
        </a:p>
      </dgm:t>
    </dgm:pt>
    <dgm:pt modelId="{C49BE5F9-02A8-4E4A-A368-79287336E940}" type="parTrans" cxnId="{2ADAD690-2658-49BD-BD57-1DC8C50740B2}">
      <dgm:prSet/>
      <dgm:spPr/>
      <dgm:t>
        <a:bodyPr/>
        <a:lstStyle/>
        <a:p>
          <a:endParaRPr lang="en-IN"/>
        </a:p>
      </dgm:t>
    </dgm:pt>
    <dgm:pt modelId="{70D663D9-D580-47F2-AE0A-055B1E09470E}" type="sibTrans" cxnId="{2ADAD690-2658-49BD-BD57-1DC8C50740B2}">
      <dgm:prSet/>
      <dgm:spPr/>
      <dgm:t>
        <a:bodyPr/>
        <a:lstStyle/>
        <a:p>
          <a:endParaRPr lang="en-IN"/>
        </a:p>
      </dgm:t>
    </dgm:pt>
    <dgm:pt modelId="{105468B0-5B6B-4DCA-9D59-F503CA836163}">
      <dgm:prSet phldrT="[Text]"/>
      <dgm:spPr/>
      <dgm:t>
        <a:bodyPr/>
        <a:lstStyle/>
        <a:p>
          <a:r>
            <a:rPr lang="en-IN"/>
            <a:t>Better Insights, Better Decision Making</a:t>
          </a:r>
          <a:endParaRPr lang="en-IN" dirty="0"/>
        </a:p>
      </dgm:t>
    </dgm:pt>
    <dgm:pt modelId="{7DE152BE-26FF-4264-BF5A-8B9DE873DBF9}" type="parTrans" cxnId="{9E9C6FE4-0D83-4B56-9D5E-0FE1D6FD0EAF}">
      <dgm:prSet/>
      <dgm:spPr/>
      <dgm:t>
        <a:bodyPr/>
        <a:lstStyle/>
        <a:p>
          <a:endParaRPr lang="en-IN"/>
        </a:p>
      </dgm:t>
    </dgm:pt>
    <dgm:pt modelId="{6E48816F-CD91-4B52-9173-95AB1E6E49A2}" type="sibTrans" cxnId="{9E9C6FE4-0D83-4B56-9D5E-0FE1D6FD0EAF}">
      <dgm:prSet/>
      <dgm:spPr/>
      <dgm:t>
        <a:bodyPr/>
        <a:lstStyle/>
        <a:p>
          <a:endParaRPr lang="en-IN"/>
        </a:p>
      </dgm:t>
    </dgm:pt>
    <dgm:pt modelId="{86843262-46D7-4982-AD66-2C83F402BC27}">
      <dgm:prSet phldrT="[Text]"/>
      <dgm:spPr/>
      <dgm:t>
        <a:bodyPr/>
        <a:lstStyle/>
        <a:p>
          <a:r>
            <a:rPr lang="en-IN"/>
            <a:t>Cost Savings</a:t>
          </a:r>
          <a:endParaRPr lang="en-IN" dirty="0"/>
        </a:p>
      </dgm:t>
    </dgm:pt>
    <dgm:pt modelId="{D1D3607F-CE17-4E69-89FB-8CF9662578BB}" type="parTrans" cxnId="{B55C8DDA-ECB0-4398-9798-1D8BD4EEF929}">
      <dgm:prSet/>
      <dgm:spPr/>
      <dgm:t>
        <a:bodyPr/>
        <a:lstStyle/>
        <a:p>
          <a:endParaRPr lang="en-IN"/>
        </a:p>
      </dgm:t>
    </dgm:pt>
    <dgm:pt modelId="{4B21F2D5-C168-4EF7-9F0B-00A36DFD7020}" type="sibTrans" cxnId="{B55C8DDA-ECB0-4398-9798-1D8BD4EEF929}">
      <dgm:prSet/>
      <dgm:spPr/>
      <dgm:t>
        <a:bodyPr/>
        <a:lstStyle/>
        <a:p>
          <a:endParaRPr lang="en-IN"/>
        </a:p>
      </dgm:t>
    </dgm:pt>
    <dgm:pt modelId="{051A6BE4-73A6-4F62-A4DD-36DAFD7BB08B}">
      <dgm:prSet phldrT="[Text]"/>
      <dgm:spPr/>
      <dgm:t>
        <a:bodyPr/>
        <a:lstStyle/>
        <a:p>
          <a:r>
            <a:rPr lang="en-IN"/>
            <a:t>Transforming HR into a Strategic Partner</a:t>
          </a:r>
          <a:endParaRPr lang="en-IN" dirty="0"/>
        </a:p>
      </dgm:t>
    </dgm:pt>
    <dgm:pt modelId="{E7D490EF-90C3-4226-A586-51731BA003A5}" type="parTrans" cxnId="{09987D48-A75A-4DDE-8028-5A40492479B5}">
      <dgm:prSet/>
      <dgm:spPr/>
      <dgm:t>
        <a:bodyPr/>
        <a:lstStyle/>
        <a:p>
          <a:endParaRPr lang="en-IN"/>
        </a:p>
      </dgm:t>
    </dgm:pt>
    <dgm:pt modelId="{BB741B06-5AAC-4942-A612-0C2FC9107C6D}" type="sibTrans" cxnId="{09987D48-A75A-4DDE-8028-5A40492479B5}">
      <dgm:prSet/>
      <dgm:spPr/>
      <dgm:t>
        <a:bodyPr/>
        <a:lstStyle/>
        <a:p>
          <a:endParaRPr lang="en-IN"/>
        </a:p>
      </dgm:t>
    </dgm:pt>
    <dgm:pt modelId="{D7D689BA-31C2-420B-8E64-BB602330859C}" type="pres">
      <dgm:prSet presAssocID="{9AE15858-2AEC-44F3-8156-10EBBB606923}" presName="compositeShape" presStyleCnt="0">
        <dgm:presLayoutVars>
          <dgm:dir/>
          <dgm:resizeHandles/>
        </dgm:presLayoutVars>
      </dgm:prSet>
      <dgm:spPr/>
    </dgm:pt>
    <dgm:pt modelId="{7E65480C-8B64-4140-AC35-7496DC7B4B4E}" type="pres">
      <dgm:prSet presAssocID="{9AE15858-2AEC-44F3-8156-10EBBB606923}" presName="pyramid" presStyleLbl="node1" presStyleIdx="0" presStyleCnt="1"/>
      <dgm:spPr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</dgm:spPr>
    </dgm:pt>
    <dgm:pt modelId="{571C3E49-6C7D-492E-A6D5-0B11B2705137}" type="pres">
      <dgm:prSet presAssocID="{9AE15858-2AEC-44F3-8156-10EBBB606923}" presName="theList" presStyleCnt="0"/>
      <dgm:spPr/>
    </dgm:pt>
    <dgm:pt modelId="{D40CA99F-7A5B-4881-962D-56AAAA37D41E}" type="pres">
      <dgm:prSet presAssocID="{1A40CB64-5F90-4C28-8788-0C6CEA7D5875}" presName="aNode" presStyleLbl="fgAcc1" presStyleIdx="0" presStyleCnt="9">
        <dgm:presLayoutVars>
          <dgm:bulletEnabled val="1"/>
        </dgm:presLayoutVars>
      </dgm:prSet>
      <dgm:spPr/>
    </dgm:pt>
    <dgm:pt modelId="{10D51D11-88B4-4A20-8AF8-ED1BA5AF86C5}" type="pres">
      <dgm:prSet presAssocID="{1A40CB64-5F90-4C28-8788-0C6CEA7D5875}" presName="aSpace" presStyleCnt="0"/>
      <dgm:spPr/>
    </dgm:pt>
    <dgm:pt modelId="{45B46640-C3B5-475D-A58A-6D3748C8BFB6}" type="pres">
      <dgm:prSet presAssocID="{49BE0714-2195-4D5B-90B5-6B66EDBB3640}" presName="aNode" presStyleLbl="fgAcc1" presStyleIdx="1" presStyleCnt="9">
        <dgm:presLayoutVars>
          <dgm:bulletEnabled val="1"/>
        </dgm:presLayoutVars>
      </dgm:prSet>
      <dgm:spPr/>
    </dgm:pt>
    <dgm:pt modelId="{5EF27B17-33D6-4C4B-AFE4-E81F64A09E22}" type="pres">
      <dgm:prSet presAssocID="{49BE0714-2195-4D5B-90B5-6B66EDBB3640}" presName="aSpace" presStyleCnt="0"/>
      <dgm:spPr/>
    </dgm:pt>
    <dgm:pt modelId="{5FC16AED-B03B-45D5-8821-73D42AB8AEAF}" type="pres">
      <dgm:prSet presAssocID="{AB25C673-C80E-4016-9586-E4F11938AE70}" presName="aNode" presStyleLbl="fgAcc1" presStyleIdx="2" presStyleCnt="9">
        <dgm:presLayoutVars>
          <dgm:bulletEnabled val="1"/>
        </dgm:presLayoutVars>
      </dgm:prSet>
      <dgm:spPr/>
    </dgm:pt>
    <dgm:pt modelId="{04C827A0-E094-469E-891C-9C0CC95C33BF}" type="pres">
      <dgm:prSet presAssocID="{AB25C673-C80E-4016-9586-E4F11938AE70}" presName="aSpace" presStyleCnt="0"/>
      <dgm:spPr/>
    </dgm:pt>
    <dgm:pt modelId="{F7315C9A-5AA7-4471-8DEC-82AD63FC7815}" type="pres">
      <dgm:prSet presAssocID="{2DD73093-7BA5-4B77-AB5D-C475FB46A390}" presName="aNode" presStyleLbl="fgAcc1" presStyleIdx="3" presStyleCnt="9">
        <dgm:presLayoutVars>
          <dgm:bulletEnabled val="1"/>
        </dgm:presLayoutVars>
      </dgm:prSet>
      <dgm:spPr/>
    </dgm:pt>
    <dgm:pt modelId="{BB64EA02-7C89-44E3-8DB4-DD2025C133FD}" type="pres">
      <dgm:prSet presAssocID="{2DD73093-7BA5-4B77-AB5D-C475FB46A390}" presName="aSpace" presStyleCnt="0"/>
      <dgm:spPr/>
    </dgm:pt>
    <dgm:pt modelId="{1D49F014-BEF0-4694-BC4E-956E0B43EBDB}" type="pres">
      <dgm:prSet presAssocID="{A632A709-F926-45E2-B98B-9EAA195D15C3}" presName="aNode" presStyleLbl="fgAcc1" presStyleIdx="4" presStyleCnt="9">
        <dgm:presLayoutVars>
          <dgm:bulletEnabled val="1"/>
        </dgm:presLayoutVars>
      </dgm:prSet>
      <dgm:spPr/>
    </dgm:pt>
    <dgm:pt modelId="{E26C66E9-4730-45EC-A6CF-775136EC9BD8}" type="pres">
      <dgm:prSet presAssocID="{A632A709-F926-45E2-B98B-9EAA195D15C3}" presName="aSpace" presStyleCnt="0"/>
      <dgm:spPr/>
    </dgm:pt>
    <dgm:pt modelId="{885CAC73-D3A9-4F3F-822B-EF1A9F43783B}" type="pres">
      <dgm:prSet presAssocID="{BAD3E323-67EE-4205-9B3A-DFA67BB460C2}" presName="aNode" presStyleLbl="fgAcc1" presStyleIdx="5" presStyleCnt="9">
        <dgm:presLayoutVars>
          <dgm:bulletEnabled val="1"/>
        </dgm:presLayoutVars>
      </dgm:prSet>
      <dgm:spPr/>
    </dgm:pt>
    <dgm:pt modelId="{EDB86F98-E70B-477D-A660-5E8CE9B358D5}" type="pres">
      <dgm:prSet presAssocID="{BAD3E323-67EE-4205-9B3A-DFA67BB460C2}" presName="aSpace" presStyleCnt="0"/>
      <dgm:spPr/>
    </dgm:pt>
    <dgm:pt modelId="{B28F7A59-116C-4936-B315-42CB10B58164}" type="pres">
      <dgm:prSet presAssocID="{105468B0-5B6B-4DCA-9D59-F503CA836163}" presName="aNode" presStyleLbl="fgAcc1" presStyleIdx="6" presStyleCnt="9">
        <dgm:presLayoutVars>
          <dgm:bulletEnabled val="1"/>
        </dgm:presLayoutVars>
      </dgm:prSet>
      <dgm:spPr/>
    </dgm:pt>
    <dgm:pt modelId="{22EDE8B4-E1EB-4655-878C-4E29CE5669F3}" type="pres">
      <dgm:prSet presAssocID="{105468B0-5B6B-4DCA-9D59-F503CA836163}" presName="aSpace" presStyleCnt="0"/>
      <dgm:spPr/>
    </dgm:pt>
    <dgm:pt modelId="{ECE527D4-8B47-4CB8-B716-C758DF6F2154}" type="pres">
      <dgm:prSet presAssocID="{86843262-46D7-4982-AD66-2C83F402BC27}" presName="aNode" presStyleLbl="fgAcc1" presStyleIdx="7" presStyleCnt="9">
        <dgm:presLayoutVars>
          <dgm:bulletEnabled val="1"/>
        </dgm:presLayoutVars>
      </dgm:prSet>
      <dgm:spPr/>
    </dgm:pt>
    <dgm:pt modelId="{22E34D9E-8380-4AD2-8340-E8C89C5F26EF}" type="pres">
      <dgm:prSet presAssocID="{86843262-46D7-4982-AD66-2C83F402BC27}" presName="aSpace" presStyleCnt="0"/>
      <dgm:spPr/>
    </dgm:pt>
    <dgm:pt modelId="{7C329C16-6D13-4D97-BA65-C62576299B2E}" type="pres">
      <dgm:prSet presAssocID="{051A6BE4-73A6-4F62-A4DD-36DAFD7BB08B}" presName="aNode" presStyleLbl="fgAcc1" presStyleIdx="8" presStyleCnt="9">
        <dgm:presLayoutVars>
          <dgm:bulletEnabled val="1"/>
        </dgm:presLayoutVars>
      </dgm:prSet>
      <dgm:spPr/>
    </dgm:pt>
    <dgm:pt modelId="{EA1C1BAE-B2EA-4D08-A66B-0C8B603CB8C0}" type="pres">
      <dgm:prSet presAssocID="{051A6BE4-73A6-4F62-A4DD-36DAFD7BB08B}" presName="aSpace" presStyleCnt="0"/>
      <dgm:spPr/>
    </dgm:pt>
  </dgm:ptLst>
  <dgm:cxnLst>
    <dgm:cxn modelId="{90624206-9EB2-448B-AC91-6255019A0BEB}" type="presOf" srcId="{051A6BE4-73A6-4F62-A4DD-36DAFD7BB08B}" destId="{7C329C16-6D13-4D97-BA65-C62576299B2E}" srcOrd="0" destOrd="0" presId="urn:microsoft.com/office/officeart/2005/8/layout/pyramid2"/>
    <dgm:cxn modelId="{98E0660F-D2DD-4BD7-82AA-E77F057EE37C}" srcId="{9AE15858-2AEC-44F3-8156-10EBBB606923}" destId="{2DD73093-7BA5-4B77-AB5D-C475FB46A390}" srcOrd="3" destOrd="0" parTransId="{79BD620F-CE29-4AB8-A854-2B4EE6F85866}" sibTransId="{81003E42-64FF-4BA6-BF17-CB3E735B510C}"/>
    <dgm:cxn modelId="{391D411B-43CB-4F0A-B127-A6CFA14F63B2}" type="presOf" srcId="{A632A709-F926-45E2-B98B-9EAA195D15C3}" destId="{1D49F014-BEF0-4694-BC4E-956E0B43EBDB}" srcOrd="0" destOrd="0" presId="urn:microsoft.com/office/officeart/2005/8/layout/pyramid2"/>
    <dgm:cxn modelId="{E95EEE23-A8AC-4ED3-9F6C-8E891995256A}" type="presOf" srcId="{86843262-46D7-4982-AD66-2C83F402BC27}" destId="{ECE527D4-8B47-4CB8-B716-C758DF6F2154}" srcOrd="0" destOrd="0" presId="urn:microsoft.com/office/officeart/2005/8/layout/pyramid2"/>
    <dgm:cxn modelId="{169D5824-9928-4C59-A72B-2DF709FC831E}" type="presOf" srcId="{1A40CB64-5F90-4C28-8788-0C6CEA7D5875}" destId="{D40CA99F-7A5B-4881-962D-56AAAA37D41E}" srcOrd="0" destOrd="0" presId="urn:microsoft.com/office/officeart/2005/8/layout/pyramid2"/>
    <dgm:cxn modelId="{D470EB65-E116-496B-A85D-A40A79B0FBEA}" type="presOf" srcId="{9AE15858-2AEC-44F3-8156-10EBBB606923}" destId="{D7D689BA-31C2-420B-8E64-BB602330859C}" srcOrd="0" destOrd="0" presId="urn:microsoft.com/office/officeart/2005/8/layout/pyramid2"/>
    <dgm:cxn modelId="{EDBAAE66-929E-4486-BCA4-00284B68DAEC}" srcId="{9AE15858-2AEC-44F3-8156-10EBBB606923}" destId="{AB25C673-C80E-4016-9586-E4F11938AE70}" srcOrd="2" destOrd="0" parTransId="{DD86686D-4B84-44D2-90D7-7ED73C1CE43A}" sibTransId="{FB533E6F-F086-402A-9FB8-F1E85751A9ED}"/>
    <dgm:cxn modelId="{09987D48-A75A-4DDE-8028-5A40492479B5}" srcId="{9AE15858-2AEC-44F3-8156-10EBBB606923}" destId="{051A6BE4-73A6-4F62-A4DD-36DAFD7BB08B}" srcOrd="8" destOrd="0" parTransId="{E7D490EF-90C3-4226-A586-51731BA003A5}" sibTransId="{BB741B06-5AAC-4942-A612-0C2FC9107C6D}"/>
    <dgm:cxn modelId="{8D9D6249-EFE5-4A0E-874C-66CC5828A8DD}" type="presOf" srcId="{AB25C673-C80E-4016-9586-E4F11938AE70}" destId="{5FC16AED-B03B-45D5-8821-73D42AB8AEAF}" srcOrd="0" destOrd="0" presId="urn:microsoft.com/office/officeart/2005/8/layout/pyramid2"/>
    <dgm:cxn modelId="{167AC64C-ECEA-4765-B20D-0499BF66C497}" type="presOf" srcId="{49BE0714-2195-4D5B-90B5-6B66EDBB3640}" destId="{45B46640-C3B5-475D-A58A-6D3748C8BFB6}" srcOrd="0" destOrd="0" presId="urn:microsoft.com/office/officeart/2005/8/layout/pyramid2"/>
    <dgm:cxn modelId="{2ADAD690-2658-49BD-BD57-1DC8C50740B2}" srcId="{9AE15858-2AEC-44F3-8156-10EBBB606923}" destId="{BAD3E323-67EE-4205-9B3A-DFA67BB460C2}" srcOrd="5" destOrd="0" parTransId="{C49BE5F9-02A8-4E4A-A368-79287336E940}" sibTransId="{70D663D9-D580-47F2-AE0A-055B1E09470E}"/>
    <dgm:cxn modelId="{7573499A-E762-4BC6-8C08-7E5F028F1BF3}" type="presOf" srcId="{2DD73093-7BA5-4B77-AB5D-C475FB46A390}" destId="{F7315C9A-5AA7-4471-8DEC-82AD63FC7815}" srcOrd="0" destOrd="0" presId="urn:microsoft.com/office/officeart/2005/8/layout/pyramid2"/>
    <dgm:cxn modelId="{40E11BC3-020A-4D8C-9D36-517155853E15}" type="presOf" srcId="{105468B0-5B6B-4DCA-9D59-F503CA836163}" destId="{B28F7A59-116C-4936-B315-42CB10B58164}" srcOrd="0" destOrd="0" presId="urn:microsoft.com/office/officeart/2005/8/layout/pyramid2"/>
    <dgm:cxn modelId="{E1691DC4-32E3-4F41-AA15-2A9DD7E58959}" srcId="{9AE15858-2AEC-44F3-8156-10EBBB606923}" destId="{49BE0714-2195-4D5B-90B5-6B66EDBB3640}" srcOrd="1" destOrd="0" parTransId="{D699221E-8F03-455E-88F7-24806EBDA385}" sibTransId="{B2724ED8-E1F0-44AB-9B8C-46BFFBE24966}"/>
    <dgm:cxn modelId="{B55C8DDA-ECB0-4398-9798-1D8BD4EEF929}" srcId="{9AE15858-2AEC-44F3-8156-10EBBB606923}" destId="{86843262-46D7-4982-AD66-2C83F402BC27}" srcOrd="7" destOrd="0" parTransId="{D1D3607F-CE17-4E69-89FB-8CF9662578BB}" sibTransId="{4B21F2D5-C168-4EF7-9F0B-00A36DFD7020}"/>
    <dgm:cxn modelId="{9E9C6FE4-0D83-4B56-9D5E-0FE1D6FD0EAF}" srcId="{9AE15858-2AEC-44F3-8156-10EBBB606923}" destId="{105468B0-5B6B-4DCA-9D59-F503CA836163}" srcOrd="6" destOrd="0" parTransId="{7DE152BE-26FF-4264-BF5A-8B9DE873DBF9}" sibTransId="{6E48816F-CD91-4B52-9173-95AB1E6E49A2}"/>
    <dgm:cxn modelId="{451DACF5-6563-4A72-91B0-120C6C85CA58}" srcId="{9AE15858-2AEC-44F3-8156-10EBBB606923}" destId="{1A40CB64-5F90-4C28-8788-0C6CEA7D5875}" srcOrd="0" destOrd="0" parTransId="{C3AE8317-D14A-4929-9652-C20D7E8F5BF8}" sibTransId="{B6D71827-840C-4424-ACE9-5BA7819957E8}"/>
    <dgm:cxn modelId="{9C5664F7-ED6B-465E-BCF1-2B41B859A4D5}" srcId="{9AE15858-2AEC-44F3-8156-10EBBB606923}" destId="{A632A709-F926-45E2-B98B-9EAA195D15C3}" srcOrd="4" destOrd="0" parTransId="{EC999E10-6918-4B5B-A53A-1A202A2135A4}" sibTransId="{E07712E6-52C4-4D4D-94E6-9083F335908E}"/>
    <dgm:cxn modelId="{66D8FEFF-3600-45DD-9F45-41640EFD29B0}" type="presOf" srcId="{BAD3E323-67EE-4205-9B3A-DFA67BB460C2}" destId="{885CAC73-D3A9-4F3F-822B-EF1A9F43783B}" srcOrd="0" destOrd="0" presId="urn:microsoft.com/office/officeart/2005/8/layout/pyramid2"/>
    <dgm:cxn modelId="{6A480AB5-1946-4711-8651-D541C09C07C8}" type="presParOf" srcId="{D7D689BA-31C2-420B-8E64-BB602330859C}" destId="{7E65480C-8B64-4140-AC35-7496DC7B4B4E}" srcOrd="0" destOrd="0" presId="urn:microsoft.com/office/officeart/2005/8/layout/pyramid2"/>
    <dgm:cxn modelId="{A629C37B-D4BB-453F-B617-5A471BD87220}" type="presParOf" srcId="{D7D689BA-31C2-420B-8E64-BB602330859C}" destId="{571C3E49-6C7D-492E-A6D5-0B11B2705137}" srcOrd="1" destOrd="0" presId="urn:microsoft.com/office/officeart/2005/8/layout/pyramid2"/>
    <dgm:cxn modelId="{0363D228-329A-4742-A260-E1A5F3BF816E}" type="presParOf" srcId="{571C3E49-6C7D-492E-A6D5-0B11B2705137}" destId="{D40CA99F-7A5B-4881-962D-56AAAA37D41E}" srcOrd="0" destOrd="0" presId="urn:microsoft.com/office/officeart/2005/8/layout/pyramid2"/>
    <dgm:cxn modelId="{6000906A-7C20-4922-90A2-F75779C5EC6E}" type="presParOf" srcId="{571C3E49-6C7D-492E-A6D5-0B11B2705137}" destId="{10D51D11-88B4-4A20-8AF8-ED1BA5AF86C5}" srcOrd="1" destOrd="0" presId="urn:microsoft.com/office/officeart/2005/8/layout/pyramid2"/>
    <dgm:cxn modelId="{596D6768-D41C-497E-A3FF-E02E9699F1BA}" type="presParOf" srcId="{571C3E49-6C7D-492E-A6D5-0B11B2705137}" destId="{45B46640-C3B5-475D-A58A-6D3748C8BFB6}" srcOrd="2" destOrd="0" presId="urn:microsoft.com/office/officeart/2005/8/layout/pyramid2"/>
    <dgm:cxn modelId="{F668F6BB-83FE-49F0-AF5D-9B5D35D6AF95}" type="presParOf" srcId="{571C3E49-6C7D-492E-A6D5-0B11B2705137}" destId="{5EF27B17-33D6-4C4B-AFE4-E81F64A09E22}" srcOrd="3" destOrd="0" presId="urn:microsoft.com/office/officeart/2005/8/layout/pyramid2"/>
    <dgm:cxn modelId="{242C315B-9434-47A0-8AED-E24C9D739E88}" type="presParOf" srcId="{571C3E49-6C7D-492E-A6D5-0B11B2705137}" destId="{5FC16AED-B03B-45D5-8821-73D42AB8AEAF}" srcOrd="4" destOrd="0" presId="urn:microsoft.com/office/officeart/2005/8/layout/pyramid2"/>
    <dgm:cxn modelId="{E0F16EE8-3499-494A-A71B-5C4349C7FE32}" type="presParOf" srcId="{571C3E49-6C7D-492E-A6D5-0B11B2705137}" destId="{04C827A0-E094-469E-891C-9C0CC95C33BF}" srcOrd="5" destOrd="0" presId="urn:microsoft.com/office/officeart/2005/8/layout/pyramid2"/>
    <dgm:cxn modelId="{A37C21B7-2167-4893-802A-F93565E4615B}" type="presParOf" srcId="{571C3E49-6C7D-492E-A6D5-0B11B2705137}" destId="{F7315C9A-5AA7-4471-8DEC-82AD63FC7815}" srcOrd="6" destOrd="0" presId="urn:microsoft.com/office/officeart/2005/8/layout/pyramid2"/>
    <dgm:cxn modelId="{DE59C0C7-1CB5-4D1D-B277-43443D2FF9F2}" type="presParOf" srcId="{571C3E49-6C7D-492E-A6D5-0B11B2705137}" destId="{BB64EA02-7C89-44E3-8DB4-DD2025C133FD}" srcOrd="7" destOrd="0" presId="urn:microsoft.com/office/officeart/2005/8/layout/pyramid2"/>
    <dgm:cxn modelId="{7CFD2FC4-DAF3-4D63-AB4B-68D2E716D228}" type="presParOf" srcId="{571C3E49-6C7D-492E-A6D5-0B11B2705137}" destId="{1D49F014-BEF0-4694-BC4E-956E0B43EBDB}" srcOrd="8" destOrd="0" presId="urn:microsoft.com/office/officeart/2005/8/layout/pyramid2"/>
    <dgm:cxn modelId="{F9840D05-01E3-4EAB-A0E9-24BB584C21BC}" type="presParOf" srcId="{571C3E49-6C7D-492E-A6D5-0B11B2705137}" destId="{E26C66E9-4730-45EC-A6CF-775136EC9BD8}" srcOrd="9" destOrd="0" presId="urn:microsoft.com/office/officeart/2005/8/layout/pyramid2"/>
    <dgm:cxn modelId="{928554E6-0966-4E8D-A2EA-C1A2DD260A00}" type="presParOf" srcId="{571C3E49-6C7D-492E-A6D5-0B11B2705137}" destId="{885CAC73-D3A9-4F3F-822B-EF1A9F43783B}" srcOrd="10" destOrd="0" presId="urn:microsoft.com/office/officeart/2005/8/layout/pyramid2"/>
    <dgm:cxn modelId="{C54171AC-B604-433F-BDB9-CCEC94B36306}" type="presParOf" srcId="{571C3E49-6C7D-492E-A6D5-0B11B2705137}" destId="{EDB86F98-E70B-477D-A660-5E8CE9B358D5}" srcOrd="11" destOrd="0" presId="urn:microsoft.com/office/officeart/2005/8/layout/pyramid2"/>
    <dgm:cxn modelId="{3FAD13A2-3784-430E-84DF-531040D57549}" type="presParOf" srcId="{571C3E49-6C7D-492E-A6D5-0B11B2705137}" destId="{B28F7A59-116C-4936-B315-42CB10B58164}" srcOrd="12" destOrd="0" presId="urn:microsoft.com/office/officeart/2005/8/layout/pyramid2"/>
    <dgm:cxn modelId="{3CC98B10-2AE0-4B28-B623-4BD6E4CC4AE1}" type="presParOf" srcId="{571C3E49-6C7D-492E-A6D5-0B11B2705137}" destId="{22EDE8B4-E1EB-4655-878C-4E29CE5669F3}" srcOrd="13" destOrd="0" presId="urn:microsoft.com/office/officeart/2005/8/layout/pyramid2"/>
    <dgm:cxn modelId="{A215E7B7-D75A-493D-960D-6E2CF5F725A9}" type="presParOf" srcId="{571C3E49-6C7D-492E-A6D5-0B11B2705137}" destId="{ECE527D4-8B47-4CB8-B716-C758DF6F2154}" srcOrd="14" destOrd="0" presId="urn:microsoft.com/office/officeart/2005/8/layout/pyramid2"/>
    <dgm:cxn modelId="{2851525F-CF14-4277-B5AD-C4F7BBA490F3}" type="presParOf" srcId="{571C3E49-6C7D-492E-A6D5-0B11B2705137}" destId="{22E34D9E-8380-4AD2-8340-E8C89C5F26EF}" srcOrd="15" destOrd="0" presId="urn:microsoft.com/office/officeart/2005/8/layout/pyramid2"/>
    <dgm:cxn modelId="{29B5E2B1-B6C9-4881-9F76-F8A75ABC0D75}" type="presParOf" srcId="{571C3E49-6C7D-492E-A6D5-0B11B2705137}" destId="{7C329C16-6D13-4D97-BA65-C62576299B2E}" srcOrd="16" destOrd="0" presId="urn:microsoft.com/office/officeart/2005/8/layout/pyramid2"/>
    <dgm:cxn modelId="{14195642-2D70-409C-9230-5FBAA30949FF}" type="presParOf" srcId="{571C3E49-6C7D-492E-A6D5-0B11B2705137}" destId="{EA1C1BAE-B2EA-4D08-A66B-0C8B603CB8C0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E779-FC0B-4B84-A007-7DD573E980AD}">
      <dsp:nvSpPr>
        <dsp:cNvPr id="0" name=""/>
        <dsp:cNvSpPr/>
      </dsp:nvSpPr>
      <dsp:spPr>
        <a:xfrm>
          <a:off x="3229429" y="327400"/>
          <a:ext cx="4231018" cy="423101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i="0" kern="1200" dirty="0"/>
            <a:t>Recruitment</a:t>
          </a:r>
          <a:endParaRPr lang="en-IN" sz="2300" kern="1200" dirty="0"/>
        </a:p>
      </dsp:txBody>
      <dsp:txXfrm>
        <a:off x="5459277" y="1223973"/>
        <a:ext cx="1511078" cy="1259231"/>
      </dsp:txXfrm>
    </dsp:sp>
    <dsp:sp modelId="{7A147454-A62C-4315-BC89-A654E667E163}">
      <dsp:nvSpPr>
        <dsp:cNvPr id="0" name=""/>
        <dsp:cNvSpPr/>
      </dsp:nvSpPr>
      <dsp:spPr>
        <a:xfrm>
          <a:off x="3142290" y="478508"/>
          <a:ext cx="4231018" cy="423101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i="0" kern="1200" dirty="0"/>
            <a:t>Payroll</a:t>
          </a:r>
          <a:endParaRPr lang="en-IN" sz="2300" kern="1200" dirty="0"/>
        </a:p>
      </dsp:txBody>
      <dsp:txXfrm>
        <a:off x="4149676" y="3223633"/>
        <a:ext cx="2266617" cy="1108123"/>
      </dsp:txXfrm>
    </dsp:sp>
    <dsp:sp modelId="{65AF60BC-AE7E-4562-8203-34EFBAFCF5A1}">
      <dsp:nvSpPr>
        <dsp:cNvPr id="0" name=""/>
        <dsp:cNvSpPr/>
      </dsp:nvSpPr>
      <dsp:spPr>
        <a:xfrm>
          <a:off x="3055151" y="327400"/>
          <a:ext cx="4231018" cy="423101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i="0" kern="1200" dirty="0"/>
            <a:t>Time &amp; Attendance</a:t>
          </a:r>
          <a:endParaRPr lang="en-IN" sz="2300" kern="1200" dirty="0"/>
        </a:p>
      </dsp:txBody>
      <dsp:txXfrm>
        <a:off x="3545244" y="1223973"/>
        <a:ext cx="1511078" cy="1259231"/>
      </dsp:txXfrm>
    </dsp:sp>
    <dsp:sp modelId="{8F1A50EE-4F02-4D70-8086-AFA95851E113}">
      <dsp:nvSpPr>
        <dsp:cNvPr id="0" name=""/>
        <dsp:cNvSpPr/>
      </dsp:nvSpPr>
      <dsp:spPr>
        <a:xfrm>
          <a:off x="2967858" y="65480"/>
          <a:ext cx="4754859" cy="47548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CA853-BBDD-42E0-9139-B0A2C0852B51}">
      <dsp:nvSpPr>
        <dsp:cNvPr id="0" name=""/>
        <dsp:cNvSpPr/>
      </dsp:nvSpPr>
      <dsp:spPr>
        <a:xfrm>
          <a:off x="2880370" y="216320"/>
          <a:ext cx="4754859" cy="47548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7CCF-BC73-42D6-ADEA-476F93B67445}">
      <dsp:nvSpPr>
        <dsp:cNvPr id="0" name=""/>
        <dsp:cNvSpPr/>
      </dsp:nvSpPr>
      <dsp:spPr>
        <a:xfrm>
          <a:off x="2792882" y="65480"/>
          <a:ext cx="4754859" cy="47548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998D4-3118-46A4-9888-1D581F79B1F6}">
      <dsp:nvSpPr>
        <dsp:cNvPr id="0" name=""/>
        <dsp:cNvSpPr/>
      </dsp:nvSpPr>
      <dsp:spPr>
        <a:xfrm>
          <a:off x="0" y="284442"/>
          <a:ext cx="9720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EC934-B4B3-40F3-87B8-52323B127169}">
      <dsp:nvSpPr>
        <dsp:cNvPr id="0" name=""/>
        <dsp:cNvSpPr/>
      </dsp:nvSpPr>
      <dsp:spPr>
        <a:xfrm>
          <a:off x="486013" y="18762"/>
          <a:ext cx="6804183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Performance Management System (PMS)</a:t>
          </a:r>
          <a:endParaRPr lang="en-IN" sz="1800" kern="1200" dirty="0"/>
        </a:p>
      </dsp:txBody>
      <dsp:txXfrm>
        <a:off x="511952" y="44701"/>
        <a:ext cx="6752305" cy="479482"/>
      </dsp:txXfrm>
    </dsp:sp>
    <dsp:sp modelId="{6398F9A4-5ED7-49BA-8924-6EE68F5BA9E9}">
      <dsp:nvSpPr>
        <dsp:cNvPr id="0" name=""/>
        <dsp:cNvSpPr/>
      </dsp:nvSpPr>
      <dsp:spPr>
        <a:xfrm>
          <a:off x="0" y="1100922"/>
          <a:ext cx="9720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CE54E-C0E8-4455-8390-E4C8E4EF8B50}">
      <dsp:nvSpPr>
        <dsp:cNvPr id="0" name=""/>
        <dsp:cNvSpPr/>
      </dsp:nvSpPr>
      <dsp:spPr>
        <a:xfrm>
          <a:off x="486013" y="835242"/>
          <a:ext cx="6804183" cy="531360"/>
        </a:xfrm>
        <a:prstGeom prst="roundRect">
          <a:avLst/>
        </a:prstGeom>
        <a:solidFill>
          <a:schemeClr val="accent3">
            <a:hueOff val="-308516"/>
            <a:satOff val="-5418"/>
            <a:lumOff val="-98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Learning Management System (LMS)</a:t>
          </a:r>
          <a:endParaRPr lang="en-IN" sz="1800" kern="1200" dirty="0"/>
        </a:p>
      </dsp:txBody>
      <dsp:txXfrm>
        <a:off x="511952" y="861181"/>
        <a:ext cx="6752305" cy="479482"/>
      </dsp:txXfrm>
    </dsp:sp>
    <dsp:sp modelId="{9213FCD2-4B65-404B-B43C-D8B0237149C7}">
      <dsp:nvSpPr>
        <dsp:cNvPr id="0" name=""/>
        <dsp:cNvSpPr/>
      </dsp:nvSpPr>
      <dsp:spPr>
        <a:xfrm>
          <a:off x="0" y="1917402"/>
          <a:ext cx="9720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88E73-FC8A-4478-8D8F-CAE2C8BB75A2}">
      <dsp:nvSpPr>
        <dsp:cNvPr id="0" name=""/>
        <dsp:cNvSpPr/>
      </dsp:nvSpPr>
      <dsp:spPr>
        <a:xfrm>
          <a:off x="486013" y="1651722"/>
          <a:ext cx="6804183" cy="531360"/>
        </a:xfrm>
        <a:prstGeom prst="roundRec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Employee Self-Service (ESS)</a:t>
          </a:r>
          <a:endParaRPr lang="en-IN" sz="1800" kern="1200" dirty="0"/>
        </a:p>
      </dsp:txBody>
      <dsp:txXfrm>
        <a:off x="511952" y="1677661"/>
        <a:ext cx="6752305" cy="479482"/>
      </dsp:txXfrm>
    </dsp:sp>
    <dsp:sp modelId="{CAA82C23-D548-470E-870D-286830FAA085}">
      <dsp:nvSpPr>
        <dsp:cNvPr id="0" name=""/>
        <dsp:cNvSpPr/>
      </dsp:nvSpPr>
      <dsp:spPr>
        <a:xfrm>
          <a:off x="0" y="2733882"/>
          <a:ext cx="9720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2148E-6E85-4401-AE2C-1BF0DE50B55E}">
      <dsp:nvSpPr>
        <dsp:cNvPr id="0" name=""/>
        <dsp:cNvSpPr/>
      </dsp:nvSpPr>
      <dsp:spPr>
        <a:xfrm>
          <a:off x="486013" y="2468202"/>
          <a:ext cx="6804183" cy="531360"/>
        </a:xfrm>
        <a:prstGeom prst="roundRect">
          <a:avLst/>
        </a:prstGeom>
        <a:solidFill>
          <a:schemeClr val="accent3">
            <a:hueOff val="-925547"/>
            <a:satOff val="-16253"/>
            <a:lumOff val="-294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Employee Database Management</a:t>
          </a:r>
          <a:endParaRPr lang="en-IN" sz="1800" kern="1200" dirty="0"/>
        </a:p>
      </dsp:txBody>
      <dsp:txXfrm>
        <a:off x="511952" y="2494141"/>
        <a:ext cx="6752305" cy="479482"/>
      </dsp:txXfrm>
    </dsp:sp>
    <dsp:sp modelId="{D63ED3E2-1992-4DE5-8C2D-079B937EA1D6}">
      <dsp:nvSpPr>
        <dsp:cNvPr id="0" name=""/>
        <dsp:cNvSpPr/>
      </dsp:nvSpPr>
      <dsp:spPr>
        <a:xfrm>
          <a:off x="0" y="3550362"/>
          <a:ext cx="9720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13B2D-E227-4E64-89F6-444AC913A35A}">
      <dsp:nvSpPr>
        <dsp:cNvPr id="0" name=""/>
        <dsp:cNvSpPr/>
      </dsp:nvSpPr>
      <dsp:spPr>
        <a:xfrm>
          <a:off x="486013" y="3284682"/>
          <a:ext cx="6804183" cy="531360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182" tIns="0" rIns="2571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HR Reports &amp; Analytics</a:t>
          </a:r>
          <a:endParaRPr lang="en-IN" sz="1800" kern="1200" dirty="0"/>
        </a:p>
      </dsp:txBody>
      <dsp:txXfrm>
        <a:off x="511952" y="3310621"/>
        <a:ext cx="675230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5480C-8B64-4140-AC35-7496DC7B4B4E}">
      <dsp:nvSpPr>
        <dsp:cNvPr id="0" name=""/>
        <dsp:cNvSpPr/>
      </dsp:nvSpPr>
      <dsp:spPr>
        <a:xfrm>
          <a:off x="1835568" y="0"/>
          <a:ext cx="5260107" cy="5260107"/>
        </a:xfrm>
        <a:prstGeom prst="triangle">
          <a:avLst/>
        </a:prstGeom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CA99F-7A5B-4881-962D-56AAAA37D41E}">
      <dsp:nvSpPr>
        <dsp:cNvPr id="0" name=""/>
        <dsp:cNvSpPr/>
      </dsp:nvSpPr>
      <dsp:spPr>
        <a:xfrm>
          <a:off x="4465622" y="526235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Reduce Wasted Time</a:t>
          </a:r>
        </a:p>
      </dsp:txBody>
      <dsp:txXfrm>
        <a:off x="4485908" y="546521"/>
        <a:ext cx="3378498" cy="374997"/>
      </dsp:txXfrm>
    </dsp:sp>
    <dsp:sp modelId="{45B46640-C3B5-475D-A58A-6D3748C8BFB6}">
      <dsp:nvSpPr>
        <dsp:cNvPr id="0" name=""/>
        <dsp:cNvSpPr/>
      </dsp:nvSpPr>
      <dsp:spPr>
        <a:xfrm>
          <a:off x="4465622" y="993750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94598"/>
              <a:satOff val="-1409"/>
              <a:lumOff val="1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Increase Accuracy</a:t>
          </a:r>
        </a:p>
      </dsp:txBody>
      <dsp:txXfrm>
        <a:off x="4485908" y="1014036"/>
        <a:ext cx="3378498" cy="374997"/>
      </dsp:txXfrm>
    </dsp:sp>
    <dsp:sp modelId="{5FC16AED-B03B-45D5-8821-73D42AB8AEAF}">
      <dsp:nvSpPr>
        <dsp:cNvPr id="0" name=""/>
        <dsp:cNvSpPr/>
      </dsp:nvSpPr>
      <dsp:spPr>
        <a:xfrm>
          <a:off x="4465622" y="1461265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89196"/>
              <a:satOff val="-2817"/>
              <a:lumOff val="3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Greater Productivity and Efficiency</a:t>
          </a:r>
        </a:p>
      </dsp:txBody>
      <dsp:txXfrm>
        <a:off x="4485908" y="1481551"/>
        <a:ext cx="3378498" cy="374997"/>
      </dsp:txXfrm>
    </dsp:sp>
    <dsp:sp modelId="{F7315C9A-5AA7-4471-8DEC-82AD63FC7815}">
      <dsp:nvSpPr>
        <dsp:cNvPr id="0" name=""/>
        <dsp:cNvSpPr/>
      </dsp:nvSpPr>
      <dsp:spPr>
        <a:xfrm>
          <a:off x="4465622" y="1928781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883794"/>
              <a:satOff val="-4226"/>
              <a:lumOff val="46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Greater Consistency</a:t>
          </a:r>
        </a:p>
      </dsp:txBody>
      <dsp:txXfrm>
        <a:off x="4485908" y="1949067"/>
        <a:ext cx="3378498" cy="374997"/>
      </dsp:txXfrm>
    </dsp:sp>
    <dsp:sp modelId="{1D49F014-BEF0-4694-BC4E-956E0B43EBDB}">
      <dsp:nvSpPr>
        <dsp:cNvPr id="0" name=""/>
        <dsp:cNvSpPr/>
      </dsp:nvSpPr>
      <dsp:spPr>
        <a:xfrm>
          <a:off x="4465622" y="2396296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Improved Data Security</a:t>
          </a:r>
          <a:endParaRPr lang="en-IN" sz="1600" kern="1200" dirty="0"/>
        </a:p>
      </dsp:txBody>
      <dsp:txXfrm>
        <a:off x="4485908" y="2416582"/>
        <a:ext cx="3378498" cy="374997"/>
      </dsp:txXfrm>
    </dsp:sp>
    <dsp:sp modelId="{885CAC73-D3A9-4F3F-822B-EF1A9F43783B}">
      <dsp:nvSpPr>
        <dsp:cNvPr id="0" name=""/>
        <dsp:cNvSpPr/>
      </dsp:nvSpPr>
      <dsp:spPr>
        <a:xfrm>
          <a:off x="4465622" y="2863811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472990"/>
              <a:satOff val="-7044"/>
              <a:lumOff val="77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Less Paperwork</a:t>
          </a:r>
        </a:p>
      </dsp:txBody>
      <dsp:txXfrm>
        <a:off x="4485908" y="2884097"/>
        <a:ext cx="3378498" cy="374997"/>
      </dsp:txXfrm>
    </dsp:sp>
    <dsp:sp modelId="{B28F7A59-116C-4936-B315-42CB10B58164}">
      <dsp:nvSpPr>
        <dsp:cNvPr id="0" name=""/>
        <dsp:cNvSpPr/>
      </dsp:nvSpPr>
      <dsp:spPr>
        <a:xfrm>
          <a:off x="4465622" y="3331326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67588"/>
              <a:satOff val="-8452"/>
              <a:lumOff val="9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Better Insights, Better Decision Making</a:t>
          </a:r>
          <a:endParaRPr lang="en-IN" sz="1600" kern="1200" dirty="0"/>
        </a:p>
      </dsp:txBody>
      <dsp:txXfrm>
        <a:off x="4485908" y="3351612"/>
        <a:ext cx="3378498" cy="374997"/>
      </dsp:txXfrm>
    </dsp:sp>
    <dsp:sp modelId="{ECE527D4-8B47-4CB8-B716-C758DF6F2154}">
      <dsp:nvSpPr>
        <dsp:cNvPr id="0" name=""/>
        <dsp:cNvSpPr/>
      </dsp:nvSpPr>
      <dsp:spPr>
        <a:xfrm>
          <a:off x="4465622" y="3798842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062186"/>
              <a:satOff val="-9861"/>
              <a:lumOff val="108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Cost Savings</a:t>
          </a:r>
          <a:endParaRPr lang="en-IN" sz="1600" kern="1200" dirty="0"/>
        </a:p>
      </dsp:txBody>
      <dsp:txXfrm>
        <a:off x="4485908" y="3819128"/>
        <a:ext cx="3378498" cy="374997"/>
      </dsp:txXfrm>
    </dsp:sp>
    <dsp:sp modelId="{7C329C16-6D13-4D97-BA65-C62576299B2E}">
      <dsp:nvSpPr>
        <dsp:cNvPr id="0" name=""/>
        <dsp:cNvSpPr/>
      </dsp:nvSpPr>
      <dsp:spPr>
        <a:xfrm>
          <a:off x="4465622" y="4266357"/>
          <a:ext cx="3419070" cy="415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Transforming HR into a Strategic Partner</a:t>
          </a:r>
          <a:endParaRPr lang="en-IN" sz="1600" kern="1200" dirty="0"/>
        </a:p>
      </dsp:txBody>
      <dsp:txXfrm>
        <a:off x="4485908" y="4286643"/>
        <a:ext cx="3378498" cy="374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3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06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48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8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88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77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3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00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1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623A28-17C5-45EE-8828-6D91673ABCE6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035CAD-B1CE-43FA-9E92-3CF0DCB41A26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8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maxpixel.net/Water-Turquoise-Caribbean-Sea-Background-Blue-1330252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9C194-FA07-4157-B9C6-815FE8F6C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5" t="19863" r="31199" b="23946"/>
          <a:stretch/>
        </p:blipFill>
        <p:spPr>
          <a:xfrm>
            <a:off x="2509" y="0"/>
            <a:ext cx="12189491" cy="68582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1D760BC-7580-4DB6-9183-6897ED40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874" y="3429000"/>
            <a:ext cx="5876861" cy="2852737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HR Information Management System </a:t>
            </a:r>
            <a:r>
              <a:rPr lang="en-IN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(</a:t>
            </a:r>
            <a:r>
              <a:rPr lang="en-IN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HRIMS</a:t>
            </a:r>
            <a:r>
              <a:rPr lang="en-IN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8A6AD-A16A-470E-8161-D28A53E99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788" y="3032449"/>
            <a:ext cx="4391608" cy="15001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Unit 5</a:t>
            </a:r>
            <a:endParaRPr lang="en-IN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6830-AF4C-4BDA-92A8-CCA4022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>FOR 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4DAD-F6A6-4EF8-8D64-26D7B55E4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More time to focus on strategic initiatives – less time tending to staff enquiries and workforce reporting preparation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Improved HR planning and initiative development (better alignment to business needs)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More efficient processing – focus on checking data, rather than preparing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Faster response times, more accurate information, less opportunity for human error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Direct access to work area data to assist with evaluation of programs or policies, and/or day-to-day operational issues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343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219E-9468-49AE-A761-674B6677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Human Resource Information Management System</a:t>
            </a:r>
            <a:endParaRPr lang="en-IN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AB54-79B6-44FE-84BB-AEC35041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erlin Sans FB Demi" panose="020E0802020502020306" pitchFamily="34" charset="0"/>
              </a:rPr>
              <a:t>A computerized skills inventory for acquiring, storing, analyzing, and controlling the flow of information throughout an organization.</a:t>
            </a:r>
            <a:endParaRPr lang="en-IN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3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EBFE-E3F4-46F1-A796-F9A76FD8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19" y="455317"/>
            <a:ext cx="9720072" cy="149961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ritannic Bold" panose="020B0903060703020204" pitchFamily="34" charset="0"/>
              </a:rPr>
              <a:t>Activities of </a:t>
            </a:r>
            <a:r>
              <a:rPr lang="en-IN" b="1" i="0" dirty="0">
                <a:solidFill>
                  <a:schemeClr val="accent4">
                    <a:lumMod val="75000"/>
                  </a:schemeClr>
                </a:solidFill>
                <a:effectLst/>
                <a:latin typeface="Britannic Bold" panose="020B0903060703020204" pitchFamily="34" charset="0"/>
              </a:rPr>
              <a:t>HRIMS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9AA2AC-DB0A-4291-BDA0-9DA591A53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905478"/>
              </p:ext>
            </p:extLst>
          </p:nvPr>
        </p:nvGraphicFramePr>
        <p:xfrm>
          <a:off x="838200" y="1671782"/>
          <a:ext cx="10515600" cy="5036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56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017C-6EC4-4354-9C67-E16EC715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Modules Can Strengthen HRIMS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C67482-3B4D-4168-8D28-CCE958835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98693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6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25A7-7B54-45EA-BB98-3A1434F3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12675"/>
          </a:xfrm>
        </p:spPr>
        <p:txBody>
          <a:bodyPr/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Need for HRIMS</a:t>
            </a:r>
            <a:endParaRPr lang="en-IN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3FF7EF-406D-4169-B2DF-B29940C1A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625805"/>
              </p:ext>
            </p:extLst>
          </p:nvPr>
        </p:nvGraphicFramePr>
        <p:xfrm>
          <a:off x="1023938" y="1597892"/>
          <a:ext cx="9720262" cy="526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345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DFF5AF-A896-4920-A8E2-F86C0591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/>
                </a:solidFill>
                <a:latin typeface="Lucida Bright" panose="02040602050505020304" pitchFamily="18" charset="0"/>
              </a:rPr>
              <a:t>B</a:t>
            </a:r>
            <a:r>
              <a:rPr lang="en-IN" b="1" i="0" dirty="0">
                <a:solidFill>
                  <a:schemeClr val="accent1"/>
                </a:solidFill>
                <a:effectLst/>
                <a:latin typeface="Lucida Bright" panose="02040602050505020304" pitchFamily="18" charset="0"/>
              </a:rPr>
              <a:t>enefits of a HRIMS</a:t>
            </a:r>
            <a:endParaRPr lang="en-IN" b="1" dirty="0">
              <a:solidFill>
                <a:schemeClr val="accent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6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E2886B-5675-4222-B8D7-8A95DC4A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>FOR ORGANISATIONS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1A3C0-9985-4414-A386-3D463ED6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Assists with compliance/reporting requirements of local, state and federal legislation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Reduction in administration and other overhead costs across 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rkPro-Regular"/>
              </a:rPr>
              <a:t>organisation</a:t>
            </a:r>
            <a:endParaRPr lang="en-US" b="0" i="0" dirty="0">
              <a:solidFill>
                <a:srgbClr val="000000"/>
              </a:solidFill>
              <a:effectLst/>
              <a:latin typeface="MarkPro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Employee and other workplace data can be stored securely (better meeting privacy laws), and easily accessed by those who are granted permissions (HR, senior and line managers)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Provides a tool for developing closer links between HR management and planning, and a communication platform for HR managers, line managers and senior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Workforce trends can be monitored and addressed (e.g. external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rkPro-Regular"/>
              </a:rPr>
              <a:t>labour</a:t>
            </a: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 market, employee absence, turnover, wastage and career paths), and benchmarking activities undertaken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Future costs of targeted initiatives can be determined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Potential for better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rkPro-Regular"/>
              </a:rPr>
              <a:t>globalisation</a:t>
            </a: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 for geographically dispersed or multi-national companies, as all staff have access to same system and same information channels.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172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5C45-6920-4AB9-A63E-4F971E37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>FOR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D9E3-BA3A-4579-8635-57CCC2890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Direct access to current employee information and data to better monitor individual and/or group performance (e.g. leave, absences, performance ratings/comments)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Direct access to work area data to assist with evaluation of programs or policies, and/or day-to-day operational issues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Support strategic decision making (decisions related to both people and processes).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283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C624-4ACD-4EC9-A97E-DB59FA54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>FOR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1F97-A516-49A4-BE68-108623E9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Ability to review and check accuracy of own information and data (e.g. pay, leave balances)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Ability to update own information and data as required (e.g. leave requests, personal contact details)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rkPro-Regular"/>
              </a:rPr>
              <a:t>Some systems also allow for employees to connect with their manager or HR team online for confidential advice and assistance.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3859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</TotalTime>
  <Words>464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Aharoni</vt:lpstr>
      <vt:lpstr>Algerian</vt:lpstr>
      <vt:lpstr>Arial</vt:lpstr>
      <vt:lpstr>Arial Rounded MT Bold</vt:lpstr>
      <vt:lpstr>Berlin Sans FB Demi</vt:lpstr>
      <vt:lpstr>Britannic Bold</vt:lpstr>
      <vt:lpstr>Lucida Bright</vt:lpstr>
      <vt:lpstr>MarkPro-Regular</vt:lpstr>
      <vt:lpstr>Tw Cen MT</vt:lpstr>
      <vt:lpstr>Tw Cen MT Condensed</vt:lpstr>
      <vt:lpstr>Wingdings 3</vt:lpstr>
      <vt:lpstr>Integral</vt:lpstr>
      <vt:lpstr>HR Information Management System (HRIMS)</vt:lpstr>
      <vt:lpstr>Human Resource Information Management System</vt:lpstr>
      <vt:lpstr>Activities of HRIMS</vt:lpstr>
      <vt:lpstr>Modules Can Strengthen HRIMS</vt:lpstr>
      <vt:lpstr>Need for HRIMS</vt:lpstr>
      <vt:lpstr>Benefits of a HRIMS</vt:lpstr>
      <vt:lpstr>FOR ORGANISATIONS</vt:lpstr>
      <vt:lpstr>FOR MANAGERS</vt:lpstr>
      <vt:lpstr>FOR EMPLOYEES</vt:lpstr>
      <vt:lpstr>FOR 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Information Management System (HRIMS)</dc:title>
  <dc:creator>sreeja ks</dc:creator>
  <cp:lastModifiedBy>sreeja ks</cp:lastModifiedBy>
  <cp:revision>11</cp:revision>
  <dcterms:created xsi:type="dcterms:W3CDTF">2021-03-25T05:57:58Z</dcterms:created>
  <dcterms:modified xsi:type="dcterms:W3CDTF">2021-03-31T05:42:21Z</dcterms:modified>
</cp:coreProperties>
</file>